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4"/>
  </p:notesMasterIdLst>
  <p:sldIdLst>
    <p:sldId id="256" r:id="rId5"/>
    <p:sldId id="878" r:id="rId6"/>
    <p:sldId id="879" r:id="rId7"/>
    <p:sldId id="884" r:id="rId8"/>
    <p:sldId id="885" r:id="rId9"/>
    <p:sldId id="886" r:id="rId10"/>
    <p:sldId id="888" r:id="rId11"/>
    <p:sldId id="887" r:id="rId12"/>
    <p:sldId id="258" r:id="rId13"/>
  </p:sldIdLst>
  <p:sldSz cx="12192000" cy="6858000"/>
  <p:notesSz cx="6858000" cy="9144000"/>
  <p:defaultTextStyle>
    <a:defPPr>
      <a:defRPr lang="en-US"/>
    </a:defPPr>
    <a:lvl1pPr marL="0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021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8C696D4-AA73-44AF-9278-AF074ECECCF9}" v="15" dt="2021-03-25T08:21:38.40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535"/>
    <p:restoredTop sz="92356"/>
  </p:normalViewPr>
  <p:slideViewPr>
    <p:cSldViewPr snapToGrid="0" snapToObjects="1">
      <p:cViewPr varScale="1">
        <p:scale>
          <a:sx n="101" d="100"/>
          <a:sy n="101" d="100"/>
        </p:scale>
        <p:origin x="1134" y="102"/>
      </p:cViewPr>
      <p:guideLst>
        <p:guide orient="horz" pos="2160"/>
        <p:guide pos="3840"/>
      </p:guideLst>
    </p:cSldViewPr>
  </p:slideViewPr>
  <p:notesTextViewPr>
    <p:cViewPr>
      <p:scale>
        <a:sx n="140" d="100"/>
        <a:sy n="14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eaverton, James D" userId="4998f890-562c-409f-9f41-614dd8f2b4c0" providerId="ADAL" clId="{48C696D4-AA73-44AF-9278-AF074ECECCF9}"/>
    <pc:docChg chg="undo custSel addSld modSld">
      <pc:chgData name="Leaverton, James D" userId="4998f890-562c-409f-9f41-614dd8f2b4c0" providerId="ADAL" clId="{48C696D4-AA73-44AF-9278-AF074ECECCF9}" dt="2021-03-25T08:21:48.946" v="635" actId="1076"/>
      <pc:docMkLst>
        <pc:docMk/>
      </pc:docMkLst>
      <pc:sldChg chg="addSp delSp modSp mod">
        <pc:chgData name="Leaverton, James D" userId="4998f890-562c-409f-9f41-614dd8f2b4c0" providerId="ADAL" clId="{48C696D4-AA73-44AF-9278-AF074ECECCF9}" dt="2021-03-25T07:59:05.631" v="135" actId="478"/>
        <pc:sldMkLst>
          <pc:docMk/>
          <pc:sldMk cId="1551248447" sldId="886"/>
        </pc:sldMkLst>
        <pc:spChg chg="ord">
          <ac:chgData name="Leaverton, James D" userId="4998f890-562c-409f-9f41-614dd8f2b4c0" providerId="ADAL" clId="{48C696D4-AA73-44AF-9278-AF074ECECCF9}" dt="2021-03-25T07:58:34.999" v="124" actId="166"/>
          <ac:spMkLst>
            <pc:docMk/>
            <pc:sldMk cId="1551248447" sldId="886"/>
            <ac:spMk id="24" creationId="{DFD28B3A-C389-40B8-A2AB-21C54D14EEB2}"/>
          </ac:spMkLst>
        </pc:spChg>
        <pc:picChg chg="add del">
          <ac:chgData name="Leaverton, James D" userId="4998f890-562c-409f-9f41-614dd8f2b4c0" providerId="ADAL" clId="{48C696D4-AA73-44AF-9278-AF074ECECCF9}" dt="2021-03-25T07:56:37.758" v="73" actId="478"/>
          <ac:picMkLst>
            <pc:docMk/>
            <pc:sldMk cId="1551248447" sldId="886"/>
            <ac:picMk id="4" creationId="{6FC29DE7-E680-4A98-9FF8-24EA1F3C4811}"/>
          </ac:picMkLst>
        </pc:picChg>
        <pc:picChg chg="add del mod">
          <ac:chgData name="Leaverton, James D" userId="4998f890-562c-409f-9f41-614dd8f2b4c0" providerId="ADAL" clId="{48C696D4-AA73-44AF-9278-AF074ECECCF9}" dt="2021-03-25T07:52:10.339" v="71" actId="931"/>
          <ac:picMkLst>
            <pc:docMk/>
            <pc:sldMk cId="1551248447" sldId="886"/>
            <ac:picMk id="5" creationId="{3C7A2D29-5A64-4F05-9D38-46498DE999AC}"/>
          </ac:picMkLst>
        </pc:picChg>
        <pc:picChg chg="add mod modCrop">
          <ac:chgData name="Leaverton, James D" userId="4998f890-562c-409f-9f41-614dd8f2b4c0" providerId="ADAL" clId="{48C696D4-AA73-44AF-9278-AF074ECECCF9}" dt="2021-03-25T07:57:56.759" v="91" actId="1035"/>
          <ac:picMkLst>
            <pc:docMk/>
            <pc:sldMk cId="1551248447" sldId="886"/>
            <ac:picMk id="7" creationId="{4222D60F-D622-4C9D-9A66-C8D6EB8E6209}"/>
          </ac:picMkLst>
        </pc:picChg>
        <pc:picChg chg="add del">
          <ac:chgData name="Leaverton, James D" userId="4998f890-562c-409f-9f41-614dd8f2b4c0" providerId="ADAL" clId="{48C696D4-AA73-44AF-9278-AF074ECECCF9}" dt="2021-03-25T07:59:05.631" v="135" actId="478"/>
          <ac:picMkLst>
            <pc:docMk/>
            <pc:sldMk cId="1551248447" sldId="886"/>
            <ac:picMk id="8" creationId="{1D0C1147-71E9-4C6F-8285-30308B6EC38C}"/>
          </ac:picMkLst>
        </pc:picChg>
        <pc:picChg chg="add mod modCrop">
          <ac:chgData name="Leaverton, James D" userId="4998f890-562c-409f-9f41-614dd8f2b4c0" providerId="ADAL" clId="{48C696D4-AA73-44AF-9278-AF074ECECCF9}" dt="2021-03-25T07:58:37.115" v="125" actId="1036"/>
          <ac:picMkLst>
            <pc:docMk/>
            <pc:sldMk cId="1551248447" sldId="886"/>
            <ac:picMk id="10" creationId="{538D8FC5-55E0-4431-8D7E-59C3152B63C6}"/>
          </ac:picMkLst>
        </pc:picChg>
        <pc:picChg chg="add del mod">
          <ac:chgData name="Leaverton, James D" userId="4998f890-562c-409f-9f41-614dd8f2b4c0" providerId="ADAL" clId="{48C696D4-AA73-44AF-9278-AF074ECECCF9}" dt="2021-03-25T07:59:05.157" v="134" actId="931"/>
          <ac:picMkLst>
            <pc:docMk/>
            <pc:sldMk cId="1551248447" sldId="886"/>
            <ac:picMk id="12" creationId="{DB4F631A-CBEE-42D6-9B7B-8EBD6BE2A770}"/>
          </ac:picMkLst>
        </pc:picChg>
      </pc:sldChg>
      <pc:sldChg chg="addSp delSp modSp mod">
        <pc:chgData name="Leaverton, James D" userId="4998f890-562c-409f-9f41-614dd8f2b4c0" providerId="ADAL" clId="{48C696D4-AA73-44AF-9278-AF074ECECCF9}" dt="2021-03-25T08:21:48.946" v="635" actId="1076"/>
        <pc:sldMkLst>
          <pc:docMk/>
          <pc:sldMk cId="3070487485" sldId="887"/>
        </pc:sldMkLst>
        <pc:spChg chg="del">
          <ac:chgData name="Leaverton, James D" userId="4998f890-562c-409f-9f41-614dd8f2b4c0" providerId="ADAL" clId="{48C696D4-AA73-44AF-9278-AF074ECECCF9}" dt="2021-03-25T08:21:30.132" v="630" actId="478"/>
          <ac:spMkLst>
            <pc:docMk/>
            <pc:sldMk cId="3070487485" sldId="887"/>
            <ac:spMk id="24" creationId="{DFD28B3A-C389-40B8-A2AB-21C54D14EEB2}"/>
          </ac:spMkLst>
        </pc:spChg>
        <pc:picChg chg="add mod">
          <ac:chgData name="Leaverton, James D" userId="4998f890-562c-409f-9f41-614dd8f2b4c0" providerId="ADAL" clId="{48C696D4-AA73-44AF-9278-AF074ECECCF9}" dt="2021-03-25T08:21:48.946" v="635" actId="1076"/>
          <ac:picMkLst>
            <pc:docMk/>
            <pc:sldMk cId="3070487485" sldId="887"/>
            <ac:picMk id="4" creationId="{E12A1CD6-1D4E-4849-BF10-B390C22191D1}"/>
          </ac:picMkLst>
        </pc:picChg>
        <pc:picChg chg="del">
          <ac:chgData name="Leaverton, James D" userId="4998f890-562c-409f-9f41-614dd8f2b4c0" providerId="ADAL" clId="{48C696D4-AA73-44AF-9278-AF074ECECCF9}" dt="2021-03-25T08:20:45.861" v="629" actId="478"/>
          <ac:picMkLst>
            <pc:docMk/>
            <pc:sldMk cId="3070487485" sldId="887"/>
            <ac:picMk id="5" creationId="{809DCC28-9AEF-45E6-A052-B2C6B5C4E1BB}"/>
          </ac:picMkLst>
        </pc:picChg>
      </pc:sldChg>
      <pc:sldChg chg="addSp delSp modSp new mod">
        <pc:chgData name="Leaverton, James D" userId="4998f890-562c-409f-9f41-614dd8f2b4c0" providerId="ADAL" clId="{48C696D4-AA73-44AF-9278-AF074ECECCF9}" dt="2021-03-25T08:18:54.383" v="628" actId="1076"/>
        <pc:sldMkLst>
          <pc:docMk/>
          <pc:sldMk cId="3501120157" sldId="888"/>
        </pc:sldMkLst>
        <pc:spChg chg="mod">
          <ac:chgData name="Leaverton, James D" userId="4998f890-562c-409f-9f41-614dd8f2b4c0" providerId="ADAL" clId="{48C696D4-AA73-44AF-9278-AF074ECECCF9}" dt="2021-03-25T07:43:43.810" v="59" actId="27636"/>
          <ac:spMkLst>
            <pc:docMk/>
            <pc:sldMk cId="3501120157" sldId="888"/>
            <ac:spMk id="2" creationId="{6894405E-76C7-475A-8211-A74413B45E40}"/>
          </ac:spMkLst>
        </pc:spChg>
        <pc:spChg chg="del">
          <ac:chgData name="Leaverton, James D" userId="4998f890-562c-409f-9f41-614dd8f2b4c0" providerId="ADAL" clId="{48C696D4-AA73-44AF-9278-AF074ECECCF9}" dt="2021-03-25T08:02:45.853" v="136" actId="931"/>
          <ac:spMkLst>
            <pc:docMk/>
            <pc:sldMk cId="3501120157" sldId="888"/>
            <ac:spMk id="3" creationId="{456930CF-3386-4439-B40C-3FDCC9B0A920}"/>
          </ac:spMkLst>
        </pc:spChg>
        <pc:spChg chg="add del mod">
          <ac:chgData name="Leaverton, James D" userId="4998f890-562c-409f-9f41-614dd8f2b4c0" providerId="ADAL" clId="{48C696D4-AA73-44AF-9278-AF074ECECCF9}" dt="2021-03-25T08:12:52.839" v="145"/>
          <ac:spMkLst>
            <pc:docMk/>
            <pc:sldMk cId="3501120157" sldId="888"/>
            <ac:spMk id="6" creationId="{479D093C-8AF8-4640-9075-EBFCA6C2A9C3}"/>
          </ac:spMkLst>
        </pc:spChg>
        <pc:spChg chg="add mod">
          <ac:chgData name="Leaverton, James D" userId="4998f890-562c-409f-9f41-614dd8f2b4c0" providerId="ADAL" clId="{48C696D4-AA73-44AF-9278-AF074ECECCF9}" dt="2021-03-25T08:18:27.701" v="621" actId="20577"/>
          <ac:spMkLst>
            <pc:docMk/>
            <pc:sldMk cId="3501120157" sldId="888"/>
            <ac:spMk id="7" creationId="{8B8E83C1-CAE2-4255-B19C-41C3DC013C98}"/>
          </ac:spMkLst>
        </pc:spChg>
        <pc:spChg chg="add mod">
          <ac:chgData name="Leaverton, James D" userId="4998f890-562c-409f-9f41-614dd8f2b4c0" providerId="ADAL" clId="{48C696D4-AA73-44AF-9278-AF074ECECCF9}" dt="2021-03-25T08:18:54.383" v="628" actId="1076"/>
          <ac:spMkLst>
            <pc:docMk/>
            <pc:sldMk cId="3501120157" sldId="888"/>
            <ac:spMk id="9" creationId="{70E977E1-EDE4-4AFC-B2FD-888279644825}"/>
          </ac:spMkLst>
        </pc:spChg>
        <pc:picChg chg="add mod modCrop">
          <ac:chgData name="Leaverton, James D" userId="4998f890-562c-409f-9f41-614dd8f2b4c0" providerId="ADAL" clId="{48C696D4-AA73-44AF-9278-AF074ECECCF9}" dt="2021-03-25T08:14:11.616" v="233" actId="1076"/>
          <ac:picMkLst>
            <pc:docMk/>
            <pc:sldMk cId="3501120157" sldId="888"/>
            <ac:picMk id="5" creationId="{47FBC721-AAED-43B8-A9A9-EFBFF5FB9F63}"/>
          </ac:picMkLst>
        </pc:picChg>
      </pc:sldChg>
    </pc:docChg>
  </pc:docChgLst>
  <pc:docChgLst>
    <pc:chgData name="Leaverton, James D" userId="4998f890-562c-409f-9f41-614dd8f2b4c0" providerId="ADAL" clId="{C7E59D62-9AD7-415E-9D5A-7CCE17938064}"/>
    <pc:docChg chg="undo custSel addSld delSld modSld sldOrd">
      <pc:chgData name="Leaverton, James D" userId="4998f890-562c-409f-9f41-614dd8f2b4c0" providerId="ADAL" clId="{C7E59D62-9AD7-415E-9D5A-7CCE17938064}" dt="2021-02-03T03:23:15.893" v="2531" actId="1076"/>
      <pc:docMkLst>
        <pc:docMk/>
      </pc:docMkLst>
      <pc:sldChg chg="delSp modSp mod">
        <pc:chgData name="Leaverton, James D" userId="4998f890-562c-409f-9f41-614dd8f2b4c0" providerId="ADAL" clId="{C7E59D62-9AD7-415E-9D5A-7CCE17938064}" dt="2021-01-26T23:14:40.863" v="245" actId="20577"/>
        <pc:sldMkLst>
          <pc:docMk/>
          <pc:sldMk cId="712854041" sldId="256"/>
        </pc:sldMkLst>
        <pc:spChg chg="mod">
          <ac:chgData name="Leaverton, James D" userId="4998f890-562c-409f-9f41-614dd8f2b4c0" providerId="ADAL" clId="{C7E59D62-9AD7-415E-9D5A-7CCE17938064}" dt="2021-01-26T23:12:27.231" v="221" actId="20577"/>
          <ac:spMkLst>
            <pc:docMk/>
            <pc:sldMk cId="712854041" sldId="256"/>
            <ac:spMk id="5" creationId="{00000000-0000-0000-0000-000000000000}"/>
          </ac:spMkLst>
        </pc:spChg>
        <pc:spChg chg="mod">
          <ac:chgData name="Leaverton, James D" userId="4998f890-562c-409f-9f41-614dd8f2b4c0" providerId="ADAL" clId="{C7E59D62-9AD7-415E-9D5A-7CCE17938064}" dt="2021-01-26T23:12:07.606" v="166" actId="20577"/>
          <ac:spMkLst>
            <pc:docMk/>
            <pc:sldMk cId="712854041" sldId="256"/>
            <ac:spMk id="6" creationId="{00000000-0000-0000-0000-000000000000}"/>
          </ac:spMkLst>
        </pc:spChg>
        <pc:spChg chg="mod">
          <ac:chgData name="Leaverton, James D" userId="4998f890-562c-409f-9f41-614dd8f2b4c0" providerId="ADAL" clId="{C7E59D62-9AD7-415E-9D5A-7CCE17938064}" dt="2021-01-26T23:14:40.863" v="245" actId="20577"/>
          <ac:spMkLst>
            <pc:docMk/>
            <pc:sldMk cId="712854041" sldId="256"/>
            <ac:spMk id="7" creationId="{00000000-0000-0000-0000-000000000000}"/>
          </ac:spMkLst>
        </pc:spChg>
        <pc:spChg chg="del mod">
          <ac:chgData name="Leaverton, James D" userId="4998f890-562c-409f-9f41-614dd8f2b4c0" providerId="ADAL" clId="{C7E59D62-9AD7-415E-9D5A-7CCE17938064}" dt="2021-01-26T23:12:42.376" v="240" actId="478"/>
          <ac:spMkLst>
            <pc:docMk/>
            <pc:sldMk cId="712854041" sldId="256"/>
            <ac:spMk id="8" creationId="{69AC7B5C-424F-C044-BA1F-CEC6930312E3}"/>
          </ac:spMkLst>
        </pc:spChg>
      </pc:sldChg>
      <pc:sldChg chg="del">
        <pc:chgData name="Leaverton, James D" userId="4998f890-562c-409f-9f41-614dd8f2b4c0" providerId="ADAL" clId="{C7E59D62-9AD7-415E-9D5A-7CCE17938064}" dt="2021-01-26T23:50:42.468" v="408" actId="47"/>
        <pc:sldMkLst>
          <pc:docMk/>
          <pc:sldMk cId="2944920117" sldId="258"/>
        </pc:sldMkLst>
      </pc:sldChg>
      <pc:sldChg chg="del">
        <pc:chgData name="Leaverton, James D" userId="4998f890-562c-409f-9f41-614dd8f2b4c0" providerId="ADAL" clId="{C7E59D62-9AD7-415E-9D5A-7CCE17938064}" dt="2021-01-26T23:15:03.687" v="247" actId="2696"/>
        <pc:sldMkLst>
          <pc:docMk/>
          <pc:sldMk cId="1436955228" sldId="260"/>
        </pc:sldMkLst>
      </pc:sldChg>
      <pc:sldChg chg="del">
        <pc:chgData name="Leaverton, James D" userId="4998f890-562c-409f-9f41-614dd8f2b4c0" providerId="ADAL" clId="{C7E59D62-9AD7-415E-9D5A-7CCE17938064}" dt="2021-01-26T23:14:57.487" v="246" actId="2696"/>
        <pc:sldMkLst>
          <pc:docMk/>
          <pc:sldMk cId="2549819732" sldId="262"/>
        </pc:sldMkLst>
      </pc:sldChg>
      <pc:sldChg chg="add del">
        <pc:chgData name="Leaverton, James D" userId="4998f890-562c-409f-9f41-614dd8f2b4c0" providerId="ADAL" clId="{C7E59D62-9AD7-415E-9D5A-7CCE17938064}" dt="2021-01-26T23:50:41.447" v="407" actId="47"/>
        <pc:sldMkLst>
          <pc:docMk/>
          <pc:sldMk cId="104522181" sldId="265"/>
        </pc:sldMkLst>
      </pc:sldChg>
      <pc:sldChg chg="del">
        <pc:chgData name="Leaverton, James D" userId="4998f890-562c-409f-9f41-614dd8f2b4c0" providerId="ADAL" clId="{C7E59D62-9AD7-415E-9D5A-7CCE17938064}" dt="2021-01-26T23:50:39.366" v="405" actId="47"/>
        <pc:sldMkLst>
          <pc:docMk/>
          <pc:sldMk cId="652406992" sldId="266"/>
        </pc:sldMkLst>
      </pc:sldChg>
      <pc:sldChg chg="del">
        <pc:chgData name="Leaverton, James D" userId="4998f890-562c-409f-9f41-614dd8f2b4c0" providerId="ADAL" clId="{C7E59D62-9AD7-415E-9D5A-7CCE17938064}" dt="2021-01-26T23:50:35.931" v="404" actId="47"/>
        <pc:sldMkLst>
          <pc:docMk/>
          <pc:sldMk cId="1435990196" sldId="267"/>
        </pc:sldMkLst>
      </pc:sldChg>
      <pc:sldChg chg="del">
        <pc:chgData name="Leaverton, James D" userId="4998f890-562c-409f-9f41-614dd8f2b4c0" providerId="ADAL" clId="{C7E59D62-9AD7-415E-9D5A-7CCE17938064}" dt="2021-01-26T23:50:35.248" v="403" actId="47"/>
        <pc:sldMkLst>
          <pc:docMk/>
          <pc:sldMk cId="2565109632" sldId="268"/>
        </pc:sldMkLst>
      </pc:sldChg>
      <pc:sldChg chg="del">
        <pc:chgData name="Leaverton, James D" userId="4998f890-562c-409f-9f41-614dd8f2b4c0" providerId="ADAL" clId="{C7E59D62-9AD7-415E-9D5A-7CCE17938064}" dt="2021-01-26T23:50:34.479" v="402" actId="47"/>
        <pc:sldMkLst>
          <pc:docMk/>
          <pc:sldMk cId="3166238670" sldId="273"/>
        </pc:sldMkLst>
      </pc:sldChg>
      <pc:sldChg chg="del">
        <pc:chgData name="Leaverton, James D" userId="4998f890-562c-409f-9f41-614dd8f2b4c0" providerId="ADAL" clId="{C7E59D62-9AD7-415E-9D5A-7CCE17938064}" dt="2021-01-26T23:48:56.762" v="400" actId="47"/>
        <pc:sldMkLst>
          <pc:docMk/>
          <pc:sldMk cId="3858329825" sldId="846"/>
        </pc:sldMkLst>
      </pc:sldChg>
      <pc:sldChg chg="del">
        <pc:chgData name="Leaverton, James D" userId="4998f890-562c-409f-9f41-614dd8f2b4c0" providerId="ADAL" clId="{C7E59D62-9AD7-415E-9D5A-7CCE17938064}" dt="2021-01-26T23:21:58.838" v="250" actId="2696"/>
        <pc:sldMkLst>
          <pc:docMk/>
          <pc:sldMk cId="3899151567" sldId="870"/>
        </pc:sldMkLst>
      </pc:sldChg>
      <pc:sldChg chg="del">
        <pc:chgData name="Leaverton, James D" userId="4998f890-562c-409f-9f41-614dd8f2b4c0" providerId="ADAL" clId="{C7E59D62-9AD7-415E-9D5A-7CCE17938064}" dt="2021-01-26T23:48:57.642" v="401" actId="47"/>
        <pc:sldMkLst>
          <pc:docMk/>
          <pc:sldMk cId="2856986580" sldId="873"/>
        </pc:sldMkLst>
      </pc:sldChg>
      <pc:sldChg chg="del">
        <pc:chgData name="Leaverton, James D" userId="4998f890-562c-409f-9f41-614dd8f2b4c0" providerId="ADAL" clId="{C7E59D62-9AD7-415E-9D5A-7CCE17938064}" dt="2021-01-26T23:48:23.907" v="392" actId="47"/>
        <pc:sldMkLst>
          <pc:docMk/>
          <pc:sldMk cId="4238435112" sldId="874"/>
        </pc:sldMkLst>
      </pc:sldChg>
      <pc:sldChg chg="del">
        <pc:chgData name="Leaverton, James D" userId="4998f890-562c-409f-9f41-614dd8f2b4c0" providerId="ADAL" clId="{C7E59D62-9AD7-415E-9D5A-7CCE17938064}" dt="2021-01-26T23:48:55.109" v="399" actId="47"/>
        <pc:sldMkLst>
          <pc:docMk/>
          <pc:sldMk cId="3881938522" sldId="875"/>
        </pc:sldMkLst>
      </pc:sldChg>
      <pc:sldChg chg="del">
        <pc:chgData name="Leaverton, James D" userId="4998f890-562c-409f-9f41-614dd8f2b4c0" providerId="ADAL" clId="{C7E59D62-9AD7-415E-9D5A-7CCE17938064}" dt="2021-01-26T23:48:54.361" v="398" actId="47"/>
        <pc:sldMkLst>
          <pc:docMk/>
          <pc:sldMk cId="3226585882" sldId="876"/>
        </pc:sldMkLst>
      </pc:sldChg>
      <pc:sldChg chg="del">
        <pc:chgData name="Leaverton, James D" userId="4998f890-562c-409f-9f41-614dd8f2b4c0" providerId="ADAL" clId="{C7E59D62-9AD7-415E-9D5A-7CCE17938064}" dt="2021-01-26T23:50:40.445" v="406" actId="47"/>
        <pc:sldMkLst>
          <pc:docMk/>
          <pc:sldMk cId="3279946485" sldId="877"/>
        </pc:sldMkLst>
      </pc:sldChg>
      <pc:sldChg chg="ord">
        <pc:chgData name="Leaverton, James D" userId="4998f890-562c-409f-9f41-614dd8f2b4c0" providerId="ADAL" clId="{C7E59D62-9AD7-415E-9D5A-7CCE17938064}" dt="2021-01-26T23:21:52.193" v="249"/>
        <pc:sldMkLst>
          <pc:docMk/>
          <pc:sldMk cId="3237835255" sldId="878"/>
        </pc:sldMkLst>
      </pc:sldChg>
      <pc:sldChg chg="addSp delSp modSp mod ord addAnim delAnim modAnim">
        <pc:chgData name="Leaverton, James D" userId="4998f890-562c-409f-9f41-614dd8f2b4c0" providerId="ADAL" clId="{C7E59D62-9AD7-415E-9D5A-7CCE17938064}" dt="2021-01-27T01:06:33.042" v="2247" actId="27636"/>
        <pc:sldMkLst>
          <pc:docMk/>
          <pc:sldMk cId="3984089500" sldId="879"/>
        </pc:sldMkLst>
        <pc:spChg chg="mod">
          <ac:chgData name="Leaverton, James D" userId="4998f890-562c-409f-9f41-614dd8f2b4c0" providerId="ADAL" clId="{C7E59D62-9AD7-415E-9D5A-7CCE17938064}" dt="2021-01-27T01:06:33.042" v="2247" actId="27636"/>
          <ac:spMkLst>
            <pc:docMk/>
            <pc:sldMk cId="3984089500" sldId="879"/>
            <ac:spMk id="49" creationId="{9809D6B1-D1A9-2D42-B776-57AACB628705}"/>
          </ac:spMkLst>
        </pc:spChg>
        <pc:spChg chg="add del">
          <ac:chgData name="Leaverton, James D" userId="4998f890-562c-409f-9f41-614dd8f2b4c0" providerId="ADAL" clId="{C7E59D62-9AD7-415E-9D5A-7CCE17938064}" dt="2021-01-26T23:24:03.994" v="270" actId="478"/>
          <ac:spMkLst>
            <pc:docMk/>
            <pc:sldMk cId="3984089500" sldId="879"/>
            <ac:spMk id="59" creationId="{8E52A0E8-CEDF-544C-A8F7-20FF65023A92}"/>
          </ac:spMkLst>
        </pc:spChg>
        <pc:spChg chg="mod">
          <ac:chgData name="Leaverton, James D" userId="4998f890-562c-409f-9f41-614dd8f2b4c0" providerId="ADAL" clId="{C7E59D62-9AD7-415E-9D5A-7CCE17938064}" dt="2021-01-26T23:25:10.092" v="286" actId="14100"/>
          <ac:spMkLst>
            <pc:docMk/>
            <pc:sldMk cId="3984089500" sldId="879"/>
            <ac:spMk id="73" creationId="{E697C71C-DCF4-894C-9699-580079C94376}"/>
          </ac:spMkLst>
        </pc:spChg>
        <pc:spChg chg="mod">
          <ac:chgData name="Leaverton, James D" userId="4998f890-562c-409f-9f41-614dd8f2b4c0" providerId="ADAL" clId="{C7E59D62-9AD7-415E-9D5A-7CCE17938064}" dt="2021-01-26T23:25:22.525" v="291" actId="1076"/>
          <ac:spMkLst>
            <pc:docMk/>
            <pc:sldMk cId="3984089500" sldId="879"/>
            <ac:spMk id="77" creationId="{F3ED5F2E-881D-EE4D-8065-E7032D09822C}"/>
          </ac:spMkLst>
        </pc:spChg>
        <pc:spChg chg="del">
          <ac:chgData name="Leaverton, James D" userId="4998f890-562c-409f-9f41-614dd8f2b4c0" providerId="ADAL" clId="{C7E59D62-9AD7-415E-9D5A-7CCE17938064}" dt="2021-01-26T23:23:04.079" v="260" actId="478"/>
          <ac:spMkLst>
            <pc:docMk/>
            <pc:sldMk cId="3984089500" sldId="879"/>
            <ac:spMk id="83" creationId="{31882914-9BCB-4A79-A3AF-BC42C3A87541}"/>
          </ac:spMkLst>
        </pc:spChg>
        <pc:spChg chg="del">
          <ac:chgData name="Leaverton, James D" userId="4998f890-562c-409f-9f41-614dd8f2b4c0" providerId="ADAL" clId="{C7E59D62-9AD7-415E-9D5A-7CCE17938064}" dt="2021-01-26T23:23:03.406" v="259" actId="478"/>
          <ac:spMkLst>
            <pc:docMk/>
            <pc:sldMk cId="3984089500" sldId="879"/>
            <ac:spMk id="84" creationId="{3E383B63-7292-498F-B592-1307AE43C519}"/>
          </ac:spMkLst>
        </pc:spChg>
        <pc:spChg chg="mod topLvl">
          <ac:chgData name="Leaverton, James D" userId="4998f890-562c-409f-9f41-614dd8f2b4c0" providerId="ADAL" clId="{C7E59D62-9AD7-415E-9D5A-7CCE17938064}" dt="2021-01-26T23:40:30.654" v="321" actId="14100"/>
          <ac:spMkLst>
            <pc:docMk/>
            <pc:sldMk cId="3984089500" sldId="879"/>
            <ac:spMk id="87" creationId="{9D3C25D8-6B1D-40DD-924E-1463CF4E8D18}"/>
          </ac:spMkLst>
        </pc:spChg>
        <pc:spChg chg="mod">
          <ac:chgData name="Leaverton, James D" userId="4998f890-562c-409f-9f41-614dd8f2b4c0" providerId="ADAL" clId="{C7E59D62-9AD7-415E-9D5A-7CCE17938064}" dt="2021-01-26T23:47:09.040" v="390" actId="1038"/>
          <ac:spMkLst>
            <pc:docMk/>
            <pc:sldMk cId="3984089500" sldId="879"/>
            <ac:spMk id="89" creationId="{2B1BFC88-69DD-5243-BD5B-EED636C2F71A}"/>
          </ac:spMkLst>
        </pc:spChg>
        <pc:spChg chg="del mod">
          <ac:chgData name="Leaverton, James D" userId="4998f890-562c-409f-9f41-614dd8f2b4c0" providerId="ADAL" clId="{C7E59D62-9AD7-415E-9D5A-7CCE17938064}" dt="2021-01-26T23:39:17.054" v="304" actId="478"/>
          <ac:spMkLst>
            <pc:docMk/>
            <pc:sldMk cId="3984089500" sldId="879"/>
            <ac:spMk id="92" creationId="{35D0B867-C34E-4223-B1E6-5A9E1AA1783A}"/>
          </ac:spMkLst>
        </pc:spChg>
        <pc:spChg chg="del mod topLvl">
          <ac:chgData name="Leaverton, James D" userId="4998f890-562c-409f-9f41-614dd8f2b4c0" providerId="ADAL" clId="{C7E59D62-9AD7-415E-9D5A-7CCE17938064}" dt="2021-01-26T23:39:22.472" v="306" actId="478"/>
          <ac:spMkLst>
            <pc:docMk/>
            <pc:sldMk cId="3984089500" sldId="879"/>
            <ac:spMk id="93" creationId="{89FCC8FF-834A-4A75-B044-8D7856770D06}"/>
          </ac:spMkLst>
        </pc:spChg>
        <pc:spChg chg="del mod topLvl">
          <ac:chgData name="Leaverton, James D" userId="4998f890-562c-409f-9f41-614dd8f2b4c0" providerId="ADAL" clId="{C7E59D62-9AD7-415E-9D5A-7CCE17938064}" dt="2021-01-26T23:46:49.938" v="368" actId="478"/>
          <ac:spMkLst>
            <pc:docMk/>
            <pc:sldMk cId="3984089500" sldId="879"/>
            <ac:spMk id="97" creationId="{9310E10E-0188-49D0-9831-955E4AD2404D}"/>
          </ac:spMkLst>
        </pc:spChg>
        <pc:spChg chg="mod topLvl">
          <ac:chgData name="Leaverton, James D" userId="4998f890-562c-409f-9f41-614dd8f2b4c0" providerId="ADAL" clId="{C7E59D62-9AD7-415E-9D5A-7CCE17938064}" dt="2021-01-26T23:46:49.938" v="368" actId="478"/>
          <ac:spMkLst>
            <pc:docMk/>
            <pc:sldMk cId="3984089500" sldId="879"/>
            <ac:spMk id="98" creationId="{F21DE834-FB20-45EE-81C1-B6F6416B1C78}"/>
          </ac:spMkLst>
        </pc:spChg>
        <pc:grpChg chg="del">
          <ac:chgData name="Leaverton, James D" userId="4998f890-562c-409f-9f41-614dd8f2b4c0" providerId="ADAL" clId="{C7E59D62-9AD7-415E-9D5A-7CCE17938064}" dt="2021-01-26T23:22:57.929" v="255" actId="478"/>
          <ac:grpSpMkLst>
            <pc:docMk/>
            <pc:sldMk cId="3984089500" sldId="879"/>
            <ac:grpSpMk id="74" creationId="{5A553916-3CA3-E442-8E24-90C4699F9D0B}"/>
          </ac:grpSpMkLst>
        </pc:grpChg>
        <pc:grpChg chg="mod">
          <ac:chgData name="Leaverton, James D" userId="4998f890-562c-409f-9f41-614dd8f2b4c0" providerId="ADAL" clId="{C7E59D62-9AD7-415E-9D5A-7CCE17938064}" dt="2021-01-26T23:29:02.303" v="295" actId="1076"/>
          <ac:grpSpMkLst>
            <pc:docMk/>
            <pc:sldMk cId="3984089500" sldId="879"/>
            <ac:grpSpMk id="79" creationId="{1128EB3D-238F-8048-BF6D-2D3CB207CE20}"/>
          </ac:grpSpMkLst>
        </pc:grpChg>
        <pc:grpChg chg="del">
          <ac:chgData name="Leaverton, James D" userId="4998f890-562c-409f-9f41-614dd8f2b4c0" providerId="ADAL" clId="{C7E59D62-9AD7-415E-9D5A-7CCE17938064}" dt="2021-01-26T23:22:59.880" v="257" actId="478"/>
          <ac:grpSpMkLst>
            <pc:docMk/>
            <pc:sldMk cId="3984089500" sldId="879"/>
            <ac:grpSpMk id="80" creationId="{1DBEAB29-1193-8341-92D0-24914B46F097}"/>
          </ac:grpSpMkLst>
        </pc:grpChg>
        <pc:grpChg chg="del">
          <ac:chgData name="Leaverton, James D" userId="4998f890-562c-409f-9f41-614dd8f2b4c0" providerId="ADAL" clId="{C7E59D62-9AD7-415E-9D5A-7CCE17938064}" dt="2021-01-26T23:22:53.652" v="253" actId="478"/>
          <ac:grpSpMkLst>
            <pc:docMk/>
            <pc:sldMk cId="3984089500" sldId="879"/>
            <ac:grpSpMk id="81" creationId="{AFC4ECDA-3D65-1647-9837-7DD04AED55A5}"/>
          </ac:grpSpMkLst>
        </pc:grpChg>
        <pc:grpChg chg="add del mod">
          <ac:chgData name="Leaverton, James D" userId="4998f890-562c-409f-9f41-614dd8f2b4c0" providerId="ADAL" clId="{C7E59D62-9AD7-415E-9D5A-7CCE17938064}" dt="2021-01-26T23:41:59.841" v="329" actId="1076"/>
          <ac:grpSpMkLst>
            <pc:docMk/>
            <pc:sldMk cId="3984089500" sldId="879"/>
            <ac:grpSpMk id="82" creationId="{43313BB3-8F66-2E4A-8EF2-ECFD53E66B8E}"/>
          </ac:grpSpMkLst>
        </pc:grpChg>
        <pc:grpChg chg="add del mod">
          <ac:chgData name="Leaverton, James D" userId="4998f890-562c-409f-9f41-614dd8f2b4c0" providerId="ADAL" clId="{C7E59D62-9AD7-415E-9D5A-7CCE17938064}" dt="2021-01-26T23:39:22.472" v="306" actId="478"/>
          <ac:grpSpMkLst>
            <pc:docMk/>
            <pc:sldMk cId="3984089500" sldId="879"/>
            <ac:grpSpMk id="86" creationId="{65EEDE47-CBF4-4070-AE24-F2B45AB83A36}"/>
          </ac:grpSpMkLst>
        </pc:grpChg>
        <pc:grpChg chg="add del mod">
          <ac:chgData name="Leaverton, James D" userId="4998f890-562c-409f-9f41-614dd8f2b4c0" providerId="ADAL" clId="{C7E59D62-9AD7-415E-9D5A-7CCE17938064}" dt="2021-01-26T23:46:49.938" v="368" actId="478"/>
          <ac:grpSpMkLst>
            <pc:docMk/>
            <pc:sldMk cId="3984089500" sldId="879"/>
            <ac:grpSpMk id="95" creationId="{A2244D47-29FB-4048-88CB-88BA05FB4CA2}"/>
          </ac:grpSpMkLst>
        </pc:grpChg>
        <pc:picChg chg="add mod modCrop">
          <ac:chgData name="Leaverton, James D" userId="4998f890-562c-409f-9f41-614dd8f2b4c0" providerId="ADAL" clId="{C7E59D62-9AD7-415E-9D5A-7CCE17938064}" dt="2021-01-26T23:47:33.682" v="391" actId="196"/>
          <ac:picMkLst>
            <pc:docMk/>
            <pc:sldMk cId="3984089500" sldId="879"/>
            <ac:picMk id="4" creationId="{86F5D407-8329-4920-8EBC-B4BD8D422324}"/>
          </ac:picMkLst>
        </pc:picChg>
        <pc:picChg chg="add mod modCrop">
          <ac:chgData name="Leaverton, James D" userId="4998f890-562c-409f-9f41-614dd8f2b4c0" providerId="ADAL" clId="{C7E59D62-9AD7-415E-9D5A-7CCE17938064}" dt="2021-01-26T23:45:39.206" v="361" actId="732"/>
          <ac:picMkLst>
            <pc:docMk/>
            <pc:sldMk cId="3984089500" sldId="879"/>
            <ac:picMk id="56" creationId="{2C8075BA-A605-4018-8CA4-C1C455B47C52}"/>
          </ac:picMkLst>
        </pc:picChg>
        <pc:picChg chg="mod">
          <ac:chgData name="Leaverton, James D" userId="4998f890-562c-409f-9f41-614dd8f2b4c0" providerId="ADAL" clId="{C7E59D62-9AD7-415E-9D5A-7CCE17938064}" dt="2021-01-26T23:25:17.025" v="288" actId="1076"/>
          <ac:picMkLst>
            <pc:docMk/>
            <pc:sldMk cId="3984089500" sldId="879"/>
            <ac:picMk id="75" creationId="{62D0BC66-BC0E-644D-8BB8-C636BA71C3EE}"/>
          </ac:picMkLst>
        </pc:picChg>
        <pc:picChg chg="mod">
          <ac:chgData name="Leaverton, James D" userId="4998f890-562c-409f-9f41-614dd8f2b4c0" providerId="ADAL" clId="{C7E59D62-9AD7-415E-9D5A-7CCE17938064}" dt="2021-01-26T23:25:29.585" v="294" actId="14100"/>
          <ac:picMkLst>
            <pc:docMk/>
            <pc:sldMk cId="3984089500" sldId="879"/>
            <ac:picMk id="76" creationId="{08B9834C-B086-9440-A55D-A9EDFC546BA6}"/>
          </ac:picMkLst>
        </pc:picChg>
        <pc:picChg chg="del mod">
          <ac:chgData name="Leaverton, James D" userId="4998f890-562c-409f-9f41-614dd8f2b4c0" providerId="ADAL" clId="{C7E59D62-9AD7-415E-9D5A-7CCE17938064}" dt="2021-01-26T23:39:19.046" v="305" actId="478"/>
          <ac:picMkLst>
            <pc:docMk/>
            <pc:sldMk cId="3984089500" sldId="879"/>
            <ac:picMk id="88" creationId="{DCBDFE20-A281-4FF4-9E48-F28E972E6809}"/>
          </ac:picMkLst>
        </pc:picChg>
        <pc:picChg chg="del mod">
          <ac:chgData name="Leaverton, James D" userId="4998f890-562c-409f-9f41-614dd8f2b4c0" providerId="ADAL" clId="{C7E59D62-9AD7-415E-9D5A-7CCE17938064}" dt="2021-01-26T23:39:15.526" v="303" actId="478"/>
          <ac:picMkLst>
            <pc:docMk/>
            <pc:sldMk cId="3984089500" sldId="879"/>
            <ac:picMk id="91" creationId="{D4145BAF-902D-4ADB-A83E-AA721C7B9580}"/>
          </ac:picMkLst>
        </pc:picChg>
        <pc:picChg chg="del mod">
          <ac:chgData name="Leaverton, James D" userId="4998f890-562c-409f-9f41-614dd8f2b4c0" providerId="ADAL" clId="{C7E59D62-9AD7-415E-9D5A-7CCE17938064}" dt="2021-01-26T23:44:16.334" v="335" actId="478"/>
          <ac:picMkLst>
            <pc:docMk/>
            <pc:sldMk cId="3984089500" sldId="879"/>
            <ac:picMk id="96" creationId="{66B307B9-CE2C-4216-A4E3-0A67E2825D11}"/>
          </ac:picMkLst>
        </pc:picChg>
        <pc:cxnChg chg="mod">
          <ac:chgData name="Leaverton, James D" userId="4998f890-562c-409f-9f41-614dd8f2b4c0" providerId="ADAL" clId="{C7E59D62-9AD7-415E-9D5A-7CCE17938064}" dt="2021-01-26T23:22:53.652" v="253" actId="478"/>
          <ac:cxnSpMkLst>
            <pc:docMk/>
            <pc:sldMk cId="3984089500" sldId="879"/>
            <ac:cxnSpMk id="39" creationId="{C855A420-A0D1-504C-9988-5B5DBA67D0C9}"/>
          </ac:cxnSpMkLst>
        </pc:cxnChg>
        <pc:cxnChg chg="mod">
          <ac:chgData name="Leaverton, James D" userId="4998f890-562c-409f-9f41-614dd8f2b4c0" providerId="ADAL" clId="{C7E59D62-9AD7-415E-9D5A-7CCE17938064}" dt="2021-01-26T23:22:53.652" v="253" actId="478"/>
          <ac:cxnSpMkLst>
            <pc:docMk/>
            <pc:sldMk cId="3984089500" sldId="879"/>
            <ac:cxnSpMk id="40" creationId="{CEA65161-F769-8C44-9B36-388F3C509911}"/>
          </ac:cxnSpMkLst>
        </pc:cxnChg>
        <pc:cxnChg chg="del">
          <ac:chgData name="Leaverton, James D" userId="4998f890-562c-409f-9f41-614dd8f2b4c0" providerId="ADAL" clId="{C7E59D62-9AD7-415E-9D5A-7CCE17938064}" dt="2021-01-26T23:22:55.111" v="254" actId="478"/>
          <ac:cxnSpMkLst>
            <pc:docMk/>
            <pc:sldMk cId="3984089500" sldId="879"/>
            <ac:cxnSpMk id="65" creationId="{FACDF5F3-E575-0248-9058-3BDC9B4A4AC2}"/>
          </ac:cxnSpMkLst>
        </pc:cxnChg>
        <pc:cxnChg chg="del mod">
          <ac:chgData name="Leaverton, James D" userId="4998f890-562c-409f-9f41-614dd8f2b4c0" providerId="ADAL" clId="{C7E59D62-9AD7-415E-9D5A-7CCE17938064}" dt="2021-01-26T23:22:58.967" v="256" actId="478"/>
          <ac:cxnSpMkLst>
            <pc:docMk/>
            <pc:sldMk cId="3984089500" sldId="879"/>
            <ac:cxnSpMk id="69" creationId="{78F9F6A2-3E63-E44F-A52C-92A40D6935DE}"/>
          </ac:cxnSpMkLst>
        </pc:cxnChg>
        <pc:cxnChg chg="del">
          <ac:chgData name="Leaverton, James D" userId="4998f890-562c-409f-9f41-614dd8f2b4c0" providerId="ADAL" clId="{C7E59D62-9AD7-415E-9D5A-7CCE17938064}" dt="2021-01-26T23:23:01.089" v="258" actId="478"/>
          <ac:cxnSpMkLst>
            <pc:docMk/>
            <pc:sldMk cId="3984089500" sldId="879"/>
            <ac:cxnSpMk id="71" creationId="{97E12178-EC4D-E549-9121-B6BC99106ED2}"/>
          </ac:cxnSpMkLst>
        </pc:cxnChg>
        <pc:cxnChg chg="mod">
          <ac:chgData name="Leaverton, James D" userId="4998f890-562c-409f-9f41-614dd8f2b4c0" providerId="ADAL" clId="{C7E59D62-9AD7-415E-9D5A-7CCE17938064}" dt="2021-01-26T23:41:25.513" v="328" actId="14100"/>
          <ac:cxnSpMkLst>
            <pc:docMk/>
            <pc:sldMk cId="3984089500" sldId="879"/>
            <ac:cxnSpMk id="85" creationId="{4FC7DED0-D306-F84A-9AC6-EA4D72C73829}"/>
          </ac:cxnSpMkLst>
        </pc:cxnChg>
        <pc:cxnChg chg="mod">
          <ac:chgData name="Leaverton, James D" userId="4998f890-562c-409f-9f41-614dd8f2b4c0" providerId="ADAL" clId="{C7E59D62-9AD7-415E-9D5A-7CCE17938064}" dt="2021-01-26T23:46:59.244" v="378" actId="14100"/>
          <ac:cxnSpMkLst>
            <pc:docMk/>
            <pc:sldMk cId="3984089500" sldId="879"/>
            <ac:cxnSpMk id="90" creationId="{8F66AAB5-C8A6-DA4E-85D0-F2B64BB04ACD}"/>
          </ac:cxnSpMkLst>
        </pc:cxnChg>
        <pc:cxnChg chg="add mod">
          <ac:chgData name="Leaverton, James D" userId="4998f890-562c-409f-9f41-614dd8f2b4c0" providerId="ADAL" clId="{C7E59D62-9AD7-415E-9D5A-7CCE17938064}" dt="2021-01-26T23:46:04.956" v="367" actId="14100"/>
          <ac:cxnSpMkLst>
            <pc:docMk/>
            <pc:sldMk cId="3984089500" sldId="879"/>
            <ac:cxnSpMk id="94" creationId="{9DAAFF9A-D9F5-4B23-9A21-CB57113718DC}"/>
          </ac:cxnSpMkLst>
        </pc:cxnChg>
        <pc:cxnChg chg="add mod">
          <ac:chgData name="Leaverton, James D" userId="4998f890-562c-409f-9f41-614dd8f2b4c0" providerId="ADAL" clId="{C7E59D62-9AD7-415E-9D5A-7CCE17938064}" dt="2021-01-26T23:45:55.979" v="364" actId="14100"/>
          <ac:cxnSpMkLst>
            <pc:docMk/>
            <pc:sldMk cId="3984089500" sldId="879"/>
            <ac:cxnSpMk id="99" creationId="{07AB5ACF-FFC3-4B2C-92CD-ED308F48F4AC}"/>
          </ac:cxnSpMkLst>
        </pc:cxnChg>
      </pc:sldChg>
      <pc:sldChg chg="del">
        <pc:chgData name="Leaverton, James D" userId="4998f890-562c-409f-9f41-614dd8f2b4c0" providerId="ADAL" clId="{C7E59D62-9AD7-415E-9D5A-7CCE17938064}" dt="2021-01-26T23:48:28.586" v="395" actId="47"/>
        <pc:sldMkLst>
          <pc:docMk/>
          <pc:sldMk cId="361917990" sldId="880"/>
        </pc:sldMkLst>
      </pc:sldChg>
      <pc:sldChg chg="del">
        <pc:chgData name="Leaverton, James D" userId="4998f890-562c-409f-9f41-614dd8f2b4c0" providerId="ADAL" clId="{C7E59D62-9AD7-415E-9D5A-7CCE17938064}" dt="2021-01-26T23:48:25.747" v="393" actId="47"/>
        <pc:sldMkLst>
          <pc:docMk/>
          <pc:sldMk cId="2947225709" sldId="881"/>
        </pc:sldMkLst>
      </pc:sldChg>
      <pc:sldChg chg="del">
        <pc:chgData name="Leaverton, James D" userId="4998f890-562c-409f-9f41-614dd8f2b4c0" providerId="ADAL" clId="{C7E59D62-9AD7-415E-9D5A-7CCE17938064}" dt="2021-01-26T23:48:27.355" v="394" actId="47"/>
        <pc:sldMkLst>
          <pc:docMk/>
          <pc:sldMk cId="650136600" sldId="882"/>
        </pc:sldMkLst>
      </pc:sldChg>
      <pc:sldChg chg="addSp delSp modSp new mod ord">
        <pc:chgData name="Leaverton, James D" userId="4998f890-562c-409f-9f41-614dd8f2b4c0" providerId="ADAL" clId="{C7E59D62-9AD7-415E-9D5A-7CCE17938064}" dt="2021-02-03T03:23:15.893" v="2531" actId="1076"/>
        <pc:sldMkLst>
          <pc:docMk/>
          <pc:sldMk cId="1837154614" sldId="883"/>
        </pc:sldMkLst>
        <pc:spChg chg="mod">
          <ac:chgData name="Leaverton, James D" userId="4998f890-562c-409f-9f41-614dd8f2b4c0" providerId="ADAL" clId="{C7E59D62-9AD7-415E-9D5A-7CCE17938064}" dt="2021-01-27T01:06:18.830" v="2231" actId="20577"/>
          <ac:spMkLst>
            <pc:docMk/>
            <pc:sldMk cId="1837154614" sldId="883"/>
            <ac:spMk id="2" creationId="{40F29F16-E430-499A-894B-BC077BB67906}"/>
          </ac:spMkLst>
        </pc:spChg>
        <pc:spChg chg="del">
          <ac:chgData name="Leaverton, James D" userId="4998f890-562c-409f-9f41-614dd8f2b4c0" providerId="ADAL" clId="{C7E59D62-9AD7-415E-9D5A-7CCE17938064}" dt="2021-01-26T23:54:38.746" v="470"/>
          <ac:spMkLst>
            <pc:docMk/>
            <pc:sldMk cId="1837154614" sldId="883"/>
            <ac:spMk id="3" creationId="{475AF727-EBE4-419E-AFFE-D5ADC3B62A45}"/>
          </ac:spMkLst>
        </pc:spChg>
        <pc:spChg chg="add mod">
          <ac:chgData name="Leaverton, James D" userId="4998f890-562c-409f-9f41-614dd8f2b4c0" providerId="ADAL" clId="{C7E59D62-9AD7-415E-9D5A-7CCE17938064}" dt="2021-02-03T03:23:15.893" v="2531" actId="1076"/>
          <ac:spMkLst>
            <pc:docMk/>
            <pc:sldMk cId="1837154614" sldId="883"/>
            <ac:spMk id="6" creationId="{6CBE4680-78B0-4E7E-901B-F41596BAEF87}"/>
          </ac:spMkLst>
        </pc:spChg>
        <pc:spChg chg="add del mod">
          <ac:chgData name="Leaverton, James D" userId="4998f890-562c-409f-9f41-614dd8f2b4c0" providerId="ADAL" clId="{C7E59D62-9AD7-415E-9D5A-7CCE17938064}" dt="2021-01-27T01:04:22.324" v="2223" actId="20577"/>
          <ac:spMkLst>
            <pc:docMk/>
            <pc:sldMk cId="1837154614" sldId="883"/>
            <ac:spMk id="7" creationId="{3527D75C-B5A8-4F1D-8BF9-549E29E4D207}"/>
          </ac:spMkLst>
        </pc:spChg>
        <pc:spChg chg="add mod">
          <ac:chgData name="Leaverton, James D" userId="4998f890-562c-409f-9f41-614dd8f2b4c0" providerId="ADAL" clId="{C7E59D62-9AD7-415E-9D5A-7CCE17938064}" dt="2021-01-27T01:13:37.195" v="2429" actId="1076"/>
          <ac:spMkLst>
            <pc:docMk/>
            <pc:sldMk cId="1837154614" sldId="883"/>
            <ac:spMk id="9" creationId="{53CA5237-1871-4186-8299-5874B2FD9B52}"/>
          </ac:spMkLst>
        </pc:spChg>
        <pc:spChg chg="add del mod">
          <ac:chgData name="Leaverton, James D" userId="4998f890-562c-409f-9f41-614dd8f2b4c0" providerId="ADAL" clId="{C7E59D62-9AD7-415E-9D5A-7CCE17938064}" dt="2021-02-03T03:22:09.551" v="2438"/>
          <ac:spMkLst>
            <pc:docMk/>
            <pc:sldMk cId="1837154614" sldId="883"/>
            <ac:spMk id="10" creationId="{E079A36A-967B-419B-BCD4-F04829900261}"/>
          </ac:spMkLst>
        </pc:spChg>
        <pc:spChg chg="add mod">
          <ac:chgData name="Leaverton, James D" userId="4998f890-562c-409f-9f41-614dd8f2b4c0" providerId="ADAL" clId="{C7E59D62-9AD7-415E-9D5A-7CCE17938064}" dt="2021-02-03T03:22:59.507" v="2529" actId="1076"/>
          <ac:spMkLst>
            <pc:docMk/>
            <pc:sldMk cId="1837154614" sldId="883"/>
            <ac:spMk id="11" creationId="{D560E6B9-F797-4A0E-8CE1-7083E9CDDA31}"/>
          </ac:spMkLst>
        </pc:spChg>
        <pc:picChg chg="add mod">
          <ac:chgData name="Leaverton, James D" userId="4998f890-562c-409f-9f41-614dd8f2b4c0" providerId="ADAL" clId="{C7E59D62-9AD7-415E-9D5A-7CCE17938064}" dt="2021-02-03T03:22:01.253" v="2436" actId="1076"/>
          <ac:picMkLst>
            <pc:docMk/>
            <pc:sldMk cId="1837154614" sldId="883"/>
            <ac:picMk id="3" creationId="{AB6800F6-257B-49F6-AA39-D7D9F528B356}"/>
          </ac:picMkLst>
        </pc:picChg>
        <pc:picChg chg="add mod">
          <ac:chgData name="Leaverton, James D" userId="4998f890-562c-409f-9f41-614dd8f2b4c0" providerId="ADAL" clId="{C7E59D62-9AD7-415E-9D5A-7CCE17938064}" dt="2021-01-27T01:03:46.795" v="2212" actId="14100"/>
          <ac:picMkLst>
            <pc:docMk/>
            <pc:sldMk cId="1837154614" sldId="883"/>
            <ac:picMk id="5" creationId="{BB3293C8-A8DE-4D28-B02E-BACBCC5DC118}"/>
          </ac:picMkLst>
        </pc:picChg>
        <pc:picChg chg="add mod">
          <ac:chgData name="Leaverton, James D" userId="4998f890-562c-409f-9f41-614dd8f2b4c0" providerId="ADAL" clId="{C7E59D62-9AD7-415E-9D5A-7CCE17938064}" dt="2021-01-27T01:10:26.598" v="2251" actId="1076"/>
          <ac:picMkLst>
            <pc:docMk/>
            <pc:sldMk cId="1837154614" sldId="883"/>
            <ac:picMk id="1026" creationId="{82B04AF7-1C69-4240-9C60-06693B9703A0}"/>
          </ac:picMkLst>
        </pc:picChg>
      </pc:sldChg>
      <pc:sldChg chg="new del">
        <pc:chgData name="Leaverton, James D" userId="4998f890-562c-409f-9f41-614dd8f2b4c0" providerId="ADAL" clId="{C7E59D62-9AD7-415E-9D5A-7CCE17938064}" dt="2021-01-27T00:02:14.832" v="499" actId="47"/>
        <pc:sldMkLst>
          <pc:docMk/>
          <pc:sldMk cId="663821065" sldId="884"/>
        </pc:sldMkLst>
      </pc:sldChg>
      <pc:sldMasterChg chg="delSldLayout">
        <pc:chgData name="Leaverton, James D" userId="4998f890-562c-409f-9f41-614dd8f2b4c0" providerId="ADAL" clId="{C7E59D62-9AD7-415E-9D5A-7CCE17938064}" dt="2021-01-26T23:50:40.445" v="406" actId="47"/>
        <pc:sldMasterMkLst>
          <pc:docMk/>
          <pc:sldMasterMk cId="3736248263" sldId="2147483648"/>
        </pc:sldMasterMkLst>
        <pc:sldLayoutChg chg="del">
          <pc:chgData name="Leaverton, James D" userId="4998f890-562c-409f-9f41-614dd8f2b4c0" providerId="ADAL" clId="{C7E59D62-9AD7-415E-9D5A-7CCE17938064}" dt="2021-01-26T23:50:40.445" v="406" actId="47"/>
          <pc:sldLayoutMkLst>
            <pc:docMk/>
            <pc:sldMasterMk cId="3736248263" sldId="2147483648"/>
            <pc:sldLayoutMk cId="558864485" sldId="2147483653"/>
          </pc:sldLayoutMkLst>
        </pc:sldLayoutChg>
      </pc:sldMasterChg>
    </pc:docChg>
  </pc:docChgLst>
  <pc:docChgLst>
    <pc:chgData name="Leaverton, James D" userId="4998f890-562c-409f-9f41-614dd8f2b4c0" providerId="ADAL" clId="{E0DB25B0-4274-4B04-B33B-ECAC0A56057E}"/>
    <pc:docChg chg="undo custSel modSld">
      <pc:chgData name="Leaverton, James D" userId="4998f890-562c-409f-9f41-614dd8f2b4c0" providerId="ADAL" clId="{E0DB25B0-4274-4B04-B33B-ECAC0A56057E}" dt="2021-01-27T15:22:38.167" v="9"/>
      <pc:docMkLst>
        <pc:docMk/>
      </pc:docMkLst>
      <pc:sldChg chg="modSp mod modAnim">
        <pc:chgData name="Leaverton, James D" userId="4998f890-562c-409f-9f41-614dd8f2b4c0" providerId="ADAL" clId="{E0DB25B0-4274-4B04-B33B-ECAC0A56057E}" dt="2021-01-27T15:22:38.167" v="9"/>
        <pc:sldMkLst>
          <pc:docMk/>
          <pc:sldMk cId="3984089500" sldId="879"/>
        </pc:sldMkLst>
        <pc:grpChg chg="mod">
          <ac:chgData name="Leaverton, James D" userId="4998f890-562c-409f-9f41-614dd8f2b4c0" providerId="ADAL" clId="{E0DB25B0-4274-4B04-B33B-ECAC0A56057E}" dt="2021-01-27T15:22:29.469" v="8" actId="1076"/>
          <ac:grpSpMkLst>
            <pc:docMk/>
            <pc:sldMk cId="3984089500" sldId="879"/>
            <ac:grpSpMk id="82" creationId="{43313BB3-8F66-2E4A-8EF2-ECFD53E66B8E}"/>
          </ac:grpSpMkLst>
        </pc:grpChg>
        <pc:picChg chg="mod">
          <ac:chgData name="Leaverton, James D" userId="4998f890-562c-409f-9f41-614dd8f2b4c0" providerId="ADAL" clId="{E0DB25B0-4274-4B04-B33B-ECAC0A56057E}" dt="2021-01-27T15:21:46.702" v="6" actId="1076"/>
          <ac:picMkLst>
            <pc:docMk/>
            <pc:sldMk cId="3984089500" sldId="879"/>
            <ac:picMk id="31" creationId="{93011457-5760-DA46-9BAD-FB2146810A09}"/>
          </ac:picMkLst>
        </pc:picChg>
      </pc:sldChg>
    </pc:docChg>
  </pc:docChgLst>
  <pc:docChgLst>
    <pc:chgData name="Leaverton, James D" userId="4998f890-562c-409f-9f41-614dd8f2b4c0" providerId="ADAL" clId="{16BEABD7-FEB3-470B-9DE7-DEAB28A52D0E}"/>
    <pc:docChg chg="undo redo custSel addSld delSld modSld sldOrd">
      <pc:chgData name="Leaverton, James D" userId="4998f890-562c-409f-9f41-614dd8f2b4c0" providerId="ADAL" clId="{16BEABD7-FEB3-470B-9DE7-DEAB28A52D0E}" dt="2021-02-23T05:26:02.778" v="3183" actId="20577"/>
      <pc:docMkLst>
        <pc:docMk/>
      </pc:docMkLst>
      <pc:sldChg chg="addSp delSp modSp mod">
        <pc:chgData name="Leaverton, James D" userId="4998f890-562c-409f-9f41-614dd8f2b4c0" providerId="ADAL" clId="{16BEABD7-FEB3-470B-9DE7-DEAB28A52D0E}" dt="2021-02-23T05:21:43.431" v="3182" actId="1076"/>
        <pc:sldMkLst>
          <pc:docMk/>
          <pc:sldMk cId="712854041" sldId="256"/>
        </pc:sldMkLst>
        <pc:spChg chg="mod">
          <ac:chgData name="Leaverton, James D" userId="4998f890-562c-409f-9f41-614dd8f2b4c0" providerId="ADAL" clId="{16BEABD7-FEB3-470B-9DE7-DEAB28A52D0E}" dt="2021-02-23T05:21:00.101" v="3176" actId="14100"/>
          <ac:spMkLst>
            <pc:docMk/>
            <pc:sldMk cId="712854041" sldId="256"/>
            <ac:spMk id="6" creationId="{00000000-0000-0000-0000-000000000000}"/>
          </ac:spMkLst>
        </pc:spChg>
        <pc:spChg chg="mod">
          <ac:chgData name="Leaverton, James D" userId="4998f890-562c-409f-9f41-614dd8f2b4c0" providerId="ADAL" clId="{16BEABD7-FEB3-470B-9DE7-DEAB28A52D0E}" dt="2021-02-23T05:20:46.864" v="3170"/>
          <ac:spMkLst>
            <pc:docMk/>
            <pc:sldMk cId="712854041" sldId="256"/>
            <ac:spMk id="7" creationId="{00000000-0000-0000-0000-000000000000}"/>
          </ac:spMkLst>
        </pc:spChg>
        <pc:picChg chg="add del mod">
          <ac:chgData name="Leaverton, James D" userId="4998f890-562c-409f-9f41-614dd8f2b4c0" providerId="ADAL" clId="{16BEABD7-FEB3-470B-9DE7-DEAB28A52D0E}" dt="2021-02-23T05:21:00.493" v="3177"/>
          <ac:picMkLst>
            <pc:docMk/>
            <pc:sldMk cId="712854041" sldId="256"/>
            <ac:picMk id="1026" creationId="{3FC82FE8-D700-4439-8B21-368DA7F21FFF}"/>
          </ac:picMkLst>
        </pc:picChg>
        <pc:picChg chg="add mod">
          <ac:chgData name="Leaverton, James D" userId="4998f890-562c-409f-9f41-614dd8f2b4c0" providerId="ADAL" clId="{16BEABD7-FEB3-470B-9DE7-DEAB28A52D0E}" dt="2021-02-23T05:21:43.431" v="3182" actId="1076"/>
          <ac:picMkLst>
            <pc:docMk/>
            <pc:sldMk cId="712854041" sldId="256"/>
            <ac:picMk id="1028" creationId="{2D119D19-52D3-40EF-A8F8-3BB6916C648F}"/>
          </ac:picMkLst>
        </pc:picChg>
      </pc:sldChg>
      <pc:sldChg chg="add">
        <pc:chgData name="Leaverton, James D" userId="4998f890-562c-409f-9f41-614dd8f2b4c0" providerId="ADAL" clId="{16BEABD7-FEB3-470B-9DE7-DEAB28A52D0E}" dt="2021-02-23T05:18:46.515" v="3169"/>
        <pc:sldMkLst>
          <pc:docMk/>
          <pc:sldMk cId="2944920117" sldId="258"/>
        </pc:sldMkLst>
      </pc:sldChg>
      <pc:sldChg chg="addSp delSp modSp mod modNotesTx">
        <pc:chgData name="Leaverton, James D" userId="4998f890-562c-409f-9f41-614dd8f2b4c0" providerId="ADAL" clId="{16BEABD7-FEB3-470B-9DE7-DEAB28A52D0E}" dt="2021-02-23T02:52:24.716" v="557" actId="20577"/>
        <pc:sldMkLst>
          <pc:docMk/>
          <pc:sldMk cId="3984089500" sldId="879"/>
        </pc:sldMkLst>
        <pc:spChg chg="add mod">
          <ac:chgData name="Leaverton, James D" userId="4998f890-562c-409f-9f41-614dd8f2b4c0" providerId="ADAL" clId="{16BEABD7-FEB3-470B-9DE7-DEAB28A52D0E}" dt="2021-02-23T02:51:35.608" v="467" actId="1076"/>
          <ac:spMkLst>
            <pc:docMk/>
            <pc:sldMk cId="3984089500" sldId="879"/>
            <ac:spMk id="2" creationId="{C3BFC70C-693B-47A3-A18B-9416AC6673CB}"/>
          </ac:spMkLst>
        </pc:spChg>
        <pc:spChg chg="add mod">
          <ac:chgData name="Leaverton, James D" userId="4998f890-562c-409f-9f41-614dd8f2b4c0" providerId="ADAL" clId="{16BEABD7-FEB3-470B-9DE7-DEAB28A52D0E}" dt="2021-02-23T02:51:47.731" v="469" actId="1076"/>
          <ac:spMkLst>
            <pc:docMk/>
            <pc:sldMk cId="3984089500" sldId="879"/>
            <ac:spMk id="46" creationId="{B6FD1B7B-D7F4-4B8A-83B4-FDD4D12539EF}"/>
          </ac:spMkLst>
        </pc:spChg>
        <pc:spChg chg="add mod">
          <ac:chgData name="Leaverton, James D" userId="4998f890-562c-409f-9f41-614dd8f2b4c0" providerId="ADAL" clId="{16BEABD7-FEB3-470B-9DE7-DEAB28A52D0E}" dt="2021-02-23T02:49:18.680" v="295" actId="1076"/>
          <ac:spMkLst>
            <pc:docMk/>
            <pc:sldMk cId="3984089500" sldId="879"/>
            <ac:spMk id="50" creationId="{0C104B08-5EEB-4205-9A5B-60575A358C7F}"/>
          </ac:spMkLst>
        </pc:spChg>
        <pc:spChg chg="add mod">
          <ac:chgData name="Leaverton, James D" userId="4998f890-562c-409f-9f41-614dd8f2b4c0" providerId="ADAL" clId="{16BEABD7-FEB3-470B-9DE7-DEAB28A52D0E}" dt="2021-02-23T02:50:59.982" v="449" actId="1076"/>
          <ac:spMkLst>
            <pc:docMk/>
            <pc:sldMk cId="3984089500" sldId="879"/>
            <ac:spMk id="51" creationId="{5C75759D-1B3C-4173-BE65-3F255E93EA80}"/>
          </ac:spMkLst>
        </pc:spChg>
        <pc:spChg chg="add mod">
          <ac:chgData name="Leaverton, James D" userId="4998f890-562c-409f-9f41-614dd8f2b4c0" providerId="ADAL" clId="{16BEABD7-FEB3-470B-9DE7-DEAB28A52D0E}" dt="2021-02-23T02:52:10.719" v="533" actId="1076"/>
          <ac:spMkLst>
            <pc:docMk/>
            <pc:sldMk cId="3984089500" sldId="879"/>
            <ac:spMk id="52" creationId="{6424AEF2-A7B1-47FA-8923-EC8FE271D009}"/>
          </ac:spMkLst>
        </pc:spChg>
        <pc:spChg chg="add del">
          <ac:chgData name="Leaverton, James D" userId="4998f890-562c-409f-9f41-614dd8f2b4c0" providerId="ADAL" clId="{16BEABD7-FEB3-470B-9DE7-DEAB28A52D0E}" dt="2021-02-23T02:50:11.015" v="384" actId="478"/>
          <ac:spMkLst>
            <pc:docMk/>
            <pc:sldMk cId="3984089500" sldId="879"/>
            <ac:spMk id="77" creationId="{F3ED5F2E-881D-EE4D-8065-E7032D09822C}"/>
          </ac:spMkLst>
        </pc:spChg>
        <pc:spChg chg="add del mod">
          <ac:chgData name="Leaverton, James D" userId="4998f890-562c-409f-9f41-614dd8f2b4c0" providerId="ADAL" clId="{16BEABD7-FEB3-470B-9DE7-DEAB28A52D0E}" dt="2021-02-23T02:50:31.873" v="421" actId="1076"/>
          <ac:spMkLst>
            <pc:docMk/>
            <pc:sldMk cId="3984089500" sldId="879"/>
            <ac:spMk id="78" creationId="{5AFE97C0-DACA-9A4F-A823-5215F47E6BDD}"/>
          </ac:spMkLst>
        </pc:spChg>
        <pc:cxnChg chg="mod">
          <ac:chgData name="Leaverton, James D" userId="4998f890-562c-409f-9f41-614dd8f2b4c0" providerId="ADAL" clId="{16BEABD7-FEB3-470B-9DE7-DEAB28A52D0E}" dt="2021-02-23T02:52:13.997" v="534" actId="14100"/>
          <ac:cxnSpMkLst>
            <pc:docMk/>
            <pc:sldMk cId="3984089500" sldId="879"/>
            <ac:cxnSpMk id="63" creationId="{17C2B7D2-11B6-7246-B555-BAAF9024B273}"/>
          </ac:cxnSpMkLst>
        </pc:cxnChg>
        <pc:cxnChg chg="mod">
          <ac:chgData name="Leaverton, James D" userId="4998f890-562c-409f-9f41-614dd8f2b4c0" providerId="ADAL" clId="{16BEABD7-FEB3-470B-9DE7-DEAB28A52D0E}" dt="2021-02-23T02:48:14.896" v="182" actId="14100"/>
          <ac:cxnSpMkLst>
            <pc:docMk/>
            <pc:sldMk cId="3984089500" sldId="879"/>
            <ac:cxnSpMk id="85" creationId="{4FC7DED0-D306-F84A-9AC6-EA4D72C73829}"/>
          </ac:cxnSpMkLst>
        </pc:cxnChg>
        <pc:cxnChg chg="mod">
          <ac:chgData name="Leaverton, James D" userId="4998f890-562c-409f-9f41-614dd8f2b4c0" providerId="ADAL" clId="{16BEABD7-FEB3-470B-9DE7-DEAB28A52D0E}" dt="2021-02-23T02:48:19.992" v="183" actId="14100"/>
          <ac:cxnSpMkLst>
            <pc:docMk/>
            <pc:sldMk cId="3984089500" sldId="879"/>
            <ac:cxnSpMk id="94" creationId="{9DAAFF9A-D9F5-4B23-9A21-CB57113718DC}"/>
          </ac:cxnSpMkLst>
        </pc:cxnChg>
        <pc:cxnChg chg="mod">
          <ac:chgData name="Leaverton, James D" userId="4998f890-562c-409f-9f41-614dd8f2b4c0" providerId="ADAL" clId="{16BEABD7-FEB3-470B-9DE7-DEAB28A52D0E}" dt="2021-02-23T02:48:08.512" v="181" actId="14100"/>
          <ac:cxnSpMkLst>
            <pc:docMk/>
            <pc:sldMk cId="3984089500" sldId="879"/>
            <ac:cxnSpMk id="99" creationId="{07AB5ACF-FFC3-4B2C-92CD-ED308F48F4AC}"/>
          </ac:cxnSpMkLst>
        </pc:cxnChg>
      </pc:sldChg>
      <pc:sldChg chg="addSp delSp modSp del mod">
        <pc:chgData name="Leaverton, James D" userId="4998f890-562c-409f-9f41-614dd8f2b4c0" providerId="ADAL" clId="{16BEABD7-FEB3-470B-9DE7-DEAB28A52D0E}" dt="2021-02-23T04:13:33.558" v="2028" actId="2696"/>
        <pc:sldMkLst>
          <pc:docMk/>
          <pc:sldMk cId="1837154614" sldId="883"/>
        </pc:sldMkLst>
        <pc:spChg chg="mod">
          <ac:chgData name="Leaverton, James D" userId="4998f890-562c-409f-9f41-614dd8f2b4c0" providerId="ADAL" clId="{16BEABD7-FEB3-470B-9DE7-DEAB28A52D0E}" dt="2021-02-23T03:06:45.813" v="900" actId="27636"/>
          <ac:spMkLst>
            <pc:docMk/>
            <pc:sldMk cId="1837154614" sldId="883"/>
            <ac:spMk id="2" creationId="{40F29F16-E430-499A-894B-BC077BB67906}"/>
          </ac:spMkLst>
        </pc:spChg>
        <pc:spChg chg="add mod">
          <ac:chgData name="Leaverton, James D" userId="4998f890-562c-409f-9f41-614dd8f2b4c0" providerId="ADAL" clId="{16BEABD7-FEB3-470B-9DE7-DEAB28A52D0E}" dt="2021-02-23T03:11:58.552" v="1274" actId="20577"/>
          <ac:spMkLst>
            <pc:docMk/>
            <pc:sldMk cId="1837154614" sldId="883"/>
            <ac:spMk id="4" creationId="{D4B48049-1174-4972-A3FB-AC3CAE860C01}"/>
          </ac:spMkLst>
        </pc:spChg>
        <pc:spChg chg="add del mod">
          <ac:chgData name="Leaverton, James D" userId="4998f890-562c-409f-9f41-614dd8f2b4c0" providerId="ADAL" clId="{16BEABD7-FEB3-470B-9DE7-DEAB28A52D0E}" dt="2021-02-23T03:06:27.039" v="852" actId="478"/>
          <ac:spMkLst>
            <pc:docMk/>
            <pc:sldMk cId="1837154614" sldId="883"/>
            <ac:spMk id="7" creationId="{3527D75C-B5A8-4F1D-8BF9-549E29E4D207}"/>
          </ac:spMkLst>
        </pc:spChg>
        <pc:spChg chg="add del">
          <ac:chgData name="Leaverton, James D" userId="4998f890-562c-409f-9f41-614dd8f2b4c0" providerId="ADAL" clId="{16BEABD7-FEB3-470B-9DE7-DEAB28A52D0E}" dt="2021-02-23T02:59:16.562" v="683" actId="478"/>
          <ac:spMkLst>
            <pc:docMk/>
            <pc:sldMk cId="1837154614" sldId="883"/>
            <ac:spMk id="9" creationId="{53CA5237-1871-4186-8299-5874B2FD9B52}"/>
          </ac:spMkLst>
        </pc:spChg>
        <pc:picChg chg="del">
          <ac:chgData name="Leaverton, James D" userId="4998f890-562c-409f-9f41-614dd8f2b4c0" providerId="ADAL" clId="{16BEABD7-FEB3-470B-9DE7-DEAB28A52D0E}" dt="2021-02-23T02:58:46.055" v="670" actId="478"/>
          <ac:picMkLst>
            <pc:docMk/>
            <pc:sldMk cId="1837154614" sldId="883"/>
            <ac:picMk id="3" creationId="{AB6800F6-257B-49F6-AA39-D7D9F528B356}"/>
          </ac:picMkLst>
        </pc:picChg>
        <pc:picChg chg="del">
          <ac:chgData name="Leaverton, James D" userId="4998f890-562c-409f-9f41-614dd8f2b4c0" providerId="ADAL" clId="{16BEABD7-FEB3-470B-9DE7-DEAB28A52D0E}" dt="2021-02-23T02:59:09.981" v="679" actId="478"/>
          <ac:picMkLst>
            <pc:docMk/>
            <pc:sldMk cId="1837154614" sldId="883"/>
            <ac:picMk id="1026" creationId="{82B04AF7-1C69-4240-9C60-06693B9703A0}"/>
          </ac:picMkLst>
        </pc:picChg>
      </pc:sldChg>
      <pc:sldChg chg="addSp delSp modSp add mod ord">
        <pc:chgData name="Leaverton, James D" userId="4998f890-562c-409f-9f41-614dd8f2b4c0" providerId="ADAL" clId="{16BEABD7-FEB3-470B-9DE7-DEAB28A52D0E}" dt="2021-02-23T04:13:07.051" v="2027" actId="20577"/>
        <pc:sldMkLst>
          <pc:docMk/>
          <pc:sldMk cId="2937031397" sldId="884"/>
        </pc:sldMkLst>
        <pc:spChg chg="mod">
          <ac:chgData name="Leaverton, James D" userId="4998f890-562c-409f-9f41-614dd8f2b4c0" providerId="ADAL" clId="{16BEABD7-FEB3-470B-9DE7-DEAB28A52D0E}" dt="2021-02-23T04:13:07.051" v="2027" actId="20577"/>
          <ac:spMkLst>
            <pc:docMk/>
            <pc:sldMk cId="2937031397" sldId="884"/>
            <ac:spMk id="4" creationId="{D4B48049-1174-4972-A3FB-AC3CAE860C01}"/>
          </ac:spMkLst>
        </pc:spChg>
        <pc:spChg chg="del">
          <ac:chgData name="Leaverton, James D" userId="4998f890-562c-409f-9f41-614dd8f2b4c0" providerId="ADAL" clId="{16BEABD7-FEB3-470B-9DE7-DEAB28A52D0E}" dt="2021-02-23T03:12:41.254" v="1280" actId="478"/>
          <ac:spMkLst>
            <pc:docMk/>
            <pc:sldMk cId="2937031397" sldId="884"/>
            <ac:spMk id="6" creationId="{6CBE4680-78B0-4E7E-901B-F41596BAEF87}"/>
          </ac:spMkLst>
        </pc:spChg>
        <pc:spChg chg="add del mod">
          <ac:chgData name="Leaverton, James D" userId="4998f890-562c-409f-9f41-614dd8f2b4c0" providerId="ADAL" clId="{16BEABD7-FEB3-470B-9DE7-DEAB28A52D0E}" dt="2021-02-23T03:12:46.462" v="1281" actId="478"/>
          <ac:spMkLst>
            <pc:docMk/>
            <pc:sldMk cId="2937031397" sldId="884"/>
            <ac:spMk id="7" creationId="{62850A35-C3CC-462E-8613-41728F81C71C}"/>
          </ac:spMkLst>
        </pc:spChg>
        <pc:spChg chg="del">
          <ac:chgData name="Leaverton, James D" userId="4998f890-562c-409f-9f41-614dd8f2b4c0" providerId="ADAL" clId="{16BEABD7-FEB3-470B-9DE7-DEAB28A52D0E}" dt="2021-02-23T03:12:37.622" v="1278" actId="478"/>
          <ac:spMkLst>
            <pc:docMk/>
            <pc:sldMk cId="2937031397" sldId="884"/>
            <ac:spMk id="9" creationId="{53CA5237-1871-4186-8299-5874B2FD9B52}"/>
          </ac:spMkLst>
        </pc:spChg>
        <pc:spChg chg="del mod">
          <ac:chgData name="Leaverton, James D" userId="4998f890-562c-409f-9f41-614dd8f2b4c0" providerId="ADAL" clId="{16BEABD7-FEB3-470B-9DE7-DEAB28A52D0E}" dt="2021-02-23T03:12:36.198" v="1277" actId="478"/>
          <ac:spMkLst>
            <pc:docMk/>
            <pc:sldMk cId="2937031397" sldId="884"/>
            <ac:spMk id="11" creationId="{D560E6B9-F797-4A0E-8CE1-7083E9CDDA31}"/>
          </ac:spMkLst>
        </pc:spChg>
        <pc:picChg chg="del">
          <ac:chgData name="Leaverton, James D" userId="4998f890-562c-409f-9f41-614dd8f2b4c0" providerId="ADAL" clId="{16BEABD7-FEB3-470B-9DE7-DEAB28A52D0E}" dt="2021-02-23T03:12:38.431" v="1279" actId="478"/>
          <ac:picMkLst>
            <pc:docMk/>
            <pc:sldMk cId="2937031397" sldId="884"/>
            <ac:picMk id="5" creationId="{BB3293C8-A8DE-4D28-B02E-BACBCC5DC118}"/>
          </ac:picMkLst>
        </pc:picChg>
      </pc:sldChg>
      <pc:sldChg chg="modSp add del mod ord">
        <pc:chgData name="Leaverton, James D" userId="4998f890-562c-409f-9f41-614dd8f2b4c0" providerId="ADAL" clId="{16BEABD7-FEB3-470B-9DE7-DEAB28A52D0E}" dt="2021-02-23T03:05:26.394" v="842"/>
        <pc:sldMkLst>
          <pc:docMk/>
          <pc:sldMk cId="3862564272" sldId="884"/>
        </pc:sldMkLst>
        <pc:spChg chg="mod">
          <ac:chgData name="Leaverton, James D" userId="4998f890-562c-409f-9f41-614dd8f2b4c0" providerId="ADAL" clId="{16BEABD7-FEB3-470B-9DE7-DEAB28A52D0E}" dt="2021-02-23T03:05:25.181" v="840" actId="20577"/>
          <ac:spMkLst>
            <pc:docMk/>
            <pc:sldMk cId="3862564272" sldId="884"/>
            <ac:spMk id="2" creationId="{40F29F16-E430-499A-894B-BC077BB67906}"/>
          </ac:spMkLst>
        </pc:spChg>
      </pc:sldChg>
      <pc:sldChg chg="addSp delSp modSp add mod">
        <pc:chgData name="Leaverton, James D" userId="4998f890-562c-409f-9f41-614dd8f2b4c0" providerId="ADAL" clId="{16BEABD7-FEB3-470B-9DE7-DEAB28A52D0E}" dt="2021-02-23T04:48:12.977" v="2781" actId="20577"/>
        <pc:sldMkLst>
          <pc:docMk/>
          <pc:sldMk cId="424607940" sldId="885"/>
        </pc:sldMkLst>
        <pc:spChg chg="mod">
          <ac:chgData name="Leaverton, James D" userId="4998f890-562c-409f-9f41-614dd8f2b4c0" providerId="ADAL" clId="{16BEABD7-FEB3-470B-9DE7-DEAB28A52D0E}" dt="2021-02-23T04:48:12.977" v="2781" actId="20577"/>
          <ac:spMkLst>
            <pc:docMk/>
            <pc:sldMk cId="424607940" sldId="885"/>
            <ac:spMk id="2" creationId="{40F29F16-E430-499A-894B-BC077BB67906}"/>
          </ac:spMkLst>
        </pc:spChg>
        <pc:spChg chg="del mod">
          <ac:chgData name="Leaverton, James D" userId="4998f890-562c-409f-9f41-614dd8f2b4c0" providerId="ADAL" clId="{16BEABD7-FEB3-470B-9DE7-DEAB28A52D0E}" dt="2021-02-23T04:15:17.123" v="2036" actId="478"/>
          <ac:spMkLst>
            <pc:docMk/>
            <pc:sldMk cId="424607940" sldId="885"/>
            <ac:spMk id="4" creationId="{D4B48049-1174-4972-A3FB-AC3CAE860C01}"/>
          </ac:spMkLst>
        </pc:spChg>
        <pc:spChg chg="add mod">
          <ac:chgData name="Leaverton, James D" userId="4998f890-562c-409f-9f41-614dd8f2b4c0" providerId="ADAL" clId="{16BEABD7-FEB3-470B-9DE7-DEAB28A52D0E}" dt="2021-02-23T04:47:03.056" v="2764" actId="14100"/>
          <ac:spMkLst>
            <pc:docMk/>
            <pc:sldMk cId="424607940" sldId="885"/>
            <ac:spMk id="10" creationId="{72C512ED-17D3-4D26-AD0A-223DBD4F9AA4}"/>
          </ac:spMkLst>
        </pc:spChg>
        <pc:spChg chg="add del mod">
          <ac:chgData name="Leaverton, James D" userId="4998f890-562c-409f-9f41-614dd8f2b4c0" providerId="ADAL" clId="{16BEABD7-FEB3-470B-9DE7-DEAB28A52D0E}" dt="2021-02-23T04:38:30.626" v="2286" actId="478"/>
          <ac:spMkLst>
            <pc:docMk/>
            <pc:sldMk cId="424607940" sldId="885"/>
            <ac:spMk id="21" creationId="{2C1FB5A2-C710-46A0-996E-06BB6262C178}"/>
          </ac:spMkLst>
        </pc:spChg>
        <pc:spChg chg="add mod">
          <ac:chgData name="Leaverton, James D" userId="4998f890-562c-409f-9f41-614dd8f2b4c0" providerId="ADAL" clId="{16BEABD7-FEB3-470B-9DE7-DEAB28A52D0E}" dt="2021-02-23T04:47:03.056" v="2764" actId="14100"/>
          <ac:spMkLst>
            <pc:docMk/>
            <pc:sldMk cId="424607940" sldId="885"/>
            <ac:spMk id="22" creationId="{7C7B6C42-05F9-4F71-8DCB-8657CC03754E}"/>
          </ac:spMkLst>
        </pc:spChg>
        <pc:spChg chg="add mod">
          <ac:chgData name="Leaverton, James D" userId="4998f890-562c-409f-9f41-614dd8f2b4c0" providerId="ADAL" clId="{16BEABD7-FEB3-470B-9DE7-DEAB28A52D0E}" dt="2021-02-23T04:47:03.056" v="2764" actId="14100"/>
          <ac:spMkLst>
            <pc:docMk/>
            <pc:sldMk cId="424607940" sldId="885"/>
            <ac:spMk id="23" creationId="{19104164-DF76-44A9-A3FF-37C88DAB577C}"/>
          </ac:spMkLst>
        </pc:spChg>
        <pc:spChg chg="add mod">
          <ac:chgData name="Leaverton, James D" userId="4998f890-562c-409f-9f41-614dd8f2b4c0" providerId="ADAL" clId="{16BEABD7-FEB3-470B-9DE7-DEAB28A52D0E}" dt="2021-02-23T04:47:03.056" v="2764" actId="14100"/>
          <ac:spMkLst>
            <pc:docMk/>
            <pc:sldMk cId="424607940" sldId="885"/>
            <ac:spMk id="24" creationId="{DFD28B3A-C389-40B8-A2AB-21C54D14EEB2}"/>
          </ac:spMkLst>
        </pc:spChg>
        <pc:spChg chg="add mod">
          <ac:chgData name="Leaverton, James D" userId="4998f890-562c-409f-9f41-614dd8f2b4c0" providerId="ADAL" clId="{16BEABD7-FEB3-470B-9DE7-DEAB28A52D0E}" dt="2021-02-23T04:47:03.056" v="2764" actId="14100"/>
          <ac:spMkLst>
            <pc:docMk/>
            <pc:sldMk cId="424607940" sldId="885"/>
            <ac:spMk id="25" creationId="{12C2CB4F-1226-4A0D-BBEF-7822F4CBE88F}"/>
          </ac:spMkLst>
        </pc:spChg>
        <pc:picChg chg="add mod modCrop">
          <ac:chgData name="Leaverton, James D" userId="4998f890-562c-409f-9f41-614dd8f2b4c0" providerId="ADAL" clId="{16BEABD7-FEB3-470B-9DE7-DEAB28A52D0E}" dt="2021-02-23T04:47:03.056" v="2764" actId="14100"/>
          <ac:picMkLst>
            <pc:docMk/>
            <pc:sldMk cId="424607940" sldId="885"/>
            <ac:picMk id="5" creationId="{075B43BF-1120-4D1A-8F78-213B47EF7DCD}"/>
          </ac:picMkLst>
        </pc:picChg>
        <pc:picChg chg="add mod modCrop">
          <ac:chgData name="Leaverton, James D" userId="4998f890-562c-409f-9f41-614dd8f2b4c0" providerId="ADAL" clId="{16BEABD7-FEB3-470B-9DE7-DEAB28A52D0E}" dt="2021-02-23T04:47:03.056" v="2764" actId="14100"/>
          <ac:picMkLst>
            <pc:docMk/>
            <pc:sldMk cId="424607940" sldId="885"/>
            <ac:picMk id="7" creationId="{0BA2EAAE-19E5-44CD-A9FF-26A5B29430E3}"/>
          </ac:picMkLst>
        </pc:picChg>
        <pc:picChg chg="add mod modCrop">
          <ac:chgData name="Leaverton, James D" userId="4998f890-562c-409f-9f41-614dd8f2b4c0" providerId="ADAL" clId="{16BEABD7-FEB3-470B-9DE7-DEAB28A52D0E}" dt="2021-02-23T04:47:03.056" v="2764" actId="14100"/>
          <ac:picMkLst>
            <pc:docMk/>
            <pc:sldMk cId="424607940" sldId="885"/>
            <ac:picMk id="9" creationId="{196D4635-61DF-4717-AD27-9EC5330E7539}"/>
          </ac:picMkLst>
        </pc:picChg>
        <pc:picChg chg="add del mod">
          <ac:chgData name="Leaverton, James D" userId="4998f890-562c-409f-9f41-614dd8f2b4c0" providerId="ADAL" clId="{16BEABD7-FEB3-470B-9DE7-DEAB28A52D0E}" dt="2021-02-23T04:27:56.162" v="2134" actId="478"/>
          <ac:picMkLst>
            <pc:docMk/>
            <pc:sldMk cId="424607940" sldId="885"/>
            <ac:picMk id="20" creationId="{1282C73F-97D3-46E5-BF0B-DA6AB85601CF}"/>
          </ac:picMkLst>
        </pc:picChg>
        <pc:cxnChg chg="add mod">
          <ac:chgData name="Leaverton, James D" userId="4998f890-562c-409f-9f41-614dd8f2b4c0" providerId="ADAL" clId="{16BEABD7-FEB3-470B-9DE7-DEAB28A52D0E}" dt="2021-02-23T04:47:03.056" v="2764" actId="14100"/>
          <ac:cxnSpMkLst>
            <pc:docMk/>
            <pc:sldMk cId="424607940" sldId="885"/>
            <ac:cxnSpMk id="12" creationId="{56F6CFA7-9EF0-4095-BFA1-61B00CD4FB89}"/>
          </ac:cxnSpMkLst>
        </pc:cxnChg>
        <pc:cxnChg chg="add mod">
          <ac:chgData name="Leaverton, James D" userId="4998f890-562c-409f-9f41-614dd8f2b4c0" providerId="ADAL" clId="{16BEABD7-FEB3-470B-9DE7-DEAB28A52D0E}" dt="2021-02-23T04:47:03.056" v="2764" actId="14100"/>
          <ac:cxnSpMkLst>
            <pc:docMk/>
            <pc:sldMk cId="424607940" sldId="885"/>
            <ac:cxnSpMk id="13" creationId="{C4900C5C-CFE7-4DB7-AC0B-88D6295DD619}"/>
          </ac:cxnSpMkLst>
        </pc:cxnChg>
      </pc:sldChg>
      <pc:sldChg chg="addSp delSp modSp add mod">
        <pc:chgData name="Leaverton, James D" userId="4998f890-562c-409f-9f41-614dd8f2b4c0" providerId="ADAL" clId="{16BEABD7-FEB3-470B-9DE7-DEAB28A52D0E}" dt="2021-02-23T05:26:02.778" v="3183" actId="20577"/>
        <pc:sldMkLst>
          <pc:docMk/>
          <pc:sldMk cId="1551248447" sldId="886"/>
        </pc:sldMkLst>
        <pc:spChg chg="mod">
          <ac:chgData name="Leaverton, James D" userId="4998f890-562c-409f-9f41-614dd8f2b4c0" providerId="ADAL" clId="{16BEABD7-FEB3-470B-9DE7-DEAB28A52D0E}" dt="2021-02-23T05:26:02.778" v="3183" actId="20577"/>
          <ac:spMkLst>
            <pc:docMk/>
            <pc:sldMk cId="1551248447" sldId="886"/>
            <ac:spMk id="2" creationId="{40F29F16-E430-499A-894B-BC077BB67906}"/>
          </ac:spMkLst>
        </pc:spChg>
        <pc:spChg chg="del">
          <ac:chgData name="Leaverton, James D" userId="4998f890-562c-409f-9f41-614dd8f2b4c0" providerId="ADAL" clId="{16BEABD7-FEB3-470B-9DE7-DEAB28A52D0E}" dt="2021-02-23T04:48:38.963" v="2784" actId="478"/>
          <ac:spMkLst>
            <pc:docMk/>
            <pc:sldMk cId="1551248447" sldId="886"/>
            <ac:spMk id="10" creationId="{72C512ED-17D3-4D26-AD0A-223DBD4F9AA4}"/>
          </ac:spMkLst>
        </pc:spChg>
        <pc:spChg chg="del">
          <ac:chgData name="Leaverton, James D" userId="4998f890-562c-409f-9f41-614dd8f2b4c0" providerId="ADAL" clId="{16BEABD7-FEB3-470B-9DE7-DEAB28A52D0E}" dt="2021-02-23T04:48:41.794" v="2785" actId="478"/>
          <ac:spMkLst>
            <pc:docMk/>
            <pc:sldMk cId="1551248447" sldId="886"/>
            <ac:spMk id="22" creationId="{7C7B6C42-05F9-4F71-8DCB-8657CC03754E}"/>
          </ac:spMkLst>
        </pc:spChg>
        <pc:spChg chg="del">
          <ac:chgData name="Leaverton, James D" userId="4998f890-562c-409f-9f41-614dd8f2b4c0" providerId="ADAL" clId="{16BEABD7-FEB3-470B-9DE7-DEAB28A52D0E}" dt="2021-02-23T04:48:38.963" v="2784" actId="478"/>
          <ac:spMkLst>
            <pc:docMk/>
            <pc:sldMk cId="1551248447" sldId="886"/>
            <ac:spMk id="23" creationId="{19104164-DF76-44A9-A3FF-37C88DAB577C}"/>
          </ac:spMkLst>
        </pc:spChg>
        <pc:spChg chg="mod ord">
          <ac:chgData name="Leaverton, James D" userId="4998f890-562c-409f-9f41-614dd8f2b4c0" providerId="ADAL" clId="{16BEABD7-FEB3-470B-9DE7-DEAB28A52D0E}" dt="2021-02-23T04:57:46.319" v="2876" actId="14100"/>
          <ac:spMkLst>
            <pc:docMk/>
            <pc:sldMk cId="1551248447" sldId="886"/>
            <ac:spMk id="24" creationId="{DFD28B3A-C389-40B8-A2AB-21C54D14EEB2}"/>
          </ac:spMkLst>
        </pc:spChg>
        <pc:spChg chg="del">
          <ac:chgData name="Leaverton, James D" userId="4998f890-562c-409f-9f41-614dd8f2b4c0" providerId="ADAL" clId="{16BEABD7-FEB3-470B-9DE7-DEAB28A52D0E}" dt="2021-02-23T04:48:38.963" v="2784" actId="478"/>
          <ac:spMkLst>
            <pc:docMk/>
            <pc:sldMk cId="1551248447" sldId="886"/>
            <ac:spMk id="25" creationId="{12C2CB4F-1226-4A0D-BBEF-7822F4CBE88F}"/>
          </ac:spMkLst>
        </pc:spChg>
        <pc:picChg chg="add mod ord modCrop">
          <ac:chgData name="Leaverton, James D" userId="4998f890-562c-409f-9f41-614dd8f2b4c0" providerId="ADAL" clId="{16BEABD7-FEB3-470B-9DE7-DEAB28A52D0E}" dt="2021-02-23T04:57:29.490" v="2873" actId="1076"/>
          <ac:picMkLst>
            <pc:docMk/>
            <pc:sldMk cId="1551248447" sldId="886"/>
            <ac:picMk id="4" creationId="{6FC29DE7-E680-4A98-9FF8-24EA1F3C4811}"/>
          </ac:picMkLst>
        </pc:picChg>
        <pc:picChg chg="del">
          <ac:chgData name="Leaverton, James D" userId="4998f890-562c-409f-9f41-614dd8f2b4c0" providerId="ADAL" clId="{16BEABD7-FEB3-470B-9DE7-DEAB28A52D0E}" dt="2021-02-23T04:48:35.172" v="2783" actId="478"/>
          <ac:picMkLst>
            <pc:docMk/>
            <pc:sldMk cId="1551248447" sldId="886"/>
            <ac:picMk id="5" creationId="{075B43BF-1120-4D1A-8F78-213B47EF7DCD}"/>
          </ac:picMkLst>
        </pc:picChg>
        <pc:picChg chg="del">
          <ac:chgData name="Leaverton, James D" userId="4998f890-562c-409f-9f41-614dd8f2b4c0" providerId="ADAL" clId="{16BEABD7-FEB3-470B-9DE7-DEAB28A52D0E}" dt="2021-02-23T04:48:38.963" v="2784" actId="478"/>
          <ac:picMkLst>
            <pc:docMk/>
            <pc:sldMk cId="1551248447" sldId="886"/>
            <ac:picMk id="7" creationId="{0BA2EAAE-19E5-44CD-A9FF-26A5B29430E3}"/>
          </ac:picMkLst>
        </pc:picChg>
        <pc:picChg chg="add mod">
          <ac:chgData name="Leaverton, James D" userId="4998f890-562c-409f-9f41-614dd8f2b4c0" providerId="ADAL" clId="{16BEABD7-FEB3-470B-9DE7-DEAB28A52D0E}" dt="2021-02-23T04:57:35.028" v="2874" actId="1076"/>
          <ac:picMkLst>
            <pc:docMk/>
            <pc:sldMk cId="1551248447" sldId="886"/>
            <ac:picMk id="8" creationId="{1D0C1147-71E9-4C6F-8285-30308B6EC38C}"/>
          </ac:picMkLst>
        </pc:picChg>
        <pc:picChg chg="del">
          <ac:chgData name="Leaverton, James D" userId="4998f890-562c-409f-9f41-614dd8f2b4c0" providerId="ADAL" clId="{16BEABD7-FEB3-470B-9DE7-DEAB28A52D0E}" dt="2021-02-23T04:48:38.963" v="2784" actId="478"/>
          <ac:picMkLst>
            <pc:docMk/>
            <pc:sldMk cId="1551248447" sldId="886"/>
            <ac:picMk id="9" creationId="{196D4635-61DF-4717-AD27-9EC5330E7539}"/>
          </ac:picMkLst>
        </pc:picChg>
        <pc:picChg chg="add del mod modCrop">
          <ac:chgData name="Leaverton, James D" userId="4998f890-562c-409f-9f41-614dd8f2b4c0" providerId="ADAL" clId="{16BEABD7-FEB3-470B-9DE7-DEAB28A52D0E}" dt="2021-02-23T04:54:19.409" v="2842" actId="478"/>
          <ac:picMkLst>
            <pc:docMk/>
            <pc:sldMk cId="1551248447" sldId="886"/>
            <ac:picMk id="17" creationId="{31BF856B-5CA0-46D1-A396-5C96AAF2C02B}"/>
          </ac:picMkLst>
        </pc:picChg>
        <pc:cxnChg chg="del">
          <ac:chgData name="Leaverton, James D" userId="4998f890-562c-409f-9f41-614dd8f2b4c0" providerId="ADAL" clId="{16BEABD7-FEB3-470B-9DE7-DEAB28A52D0E}" dt="2021-02-23T04:48:38.963" v="2784" actId="478"/>
          <ac:cxnSpMkLst>
            <pc:docMk/>
            <pc:sldMk cId="1551248447" sldId="886"/>
            <ac:cxnSpMk id="12" creationId="{56F6CFA7-9EF0-4095-BFA1-61B00CD4FB89}"/>
          </ac:cxnSpMkLst>
        </pc:cxnChg>
        <pc:cxnChg chg="del">
          <ac:chgData name="Leaverton, James D" userId="4998f890-562c-409f-9f41-614dd8f2b4c0" providerId="ADAL" clId="{16BEABD7-FEB3-470B-9DE7-DEAB28A52D0E}" dt="2021-02-23T04:48:38.963" v="2784" actId="478"/>
          <ac:cxnSpMkLst>
            <pc:docMk/>
            <pc:sldMk cId="1551248447" sldId="886"/>
            <ac:cxnSpMk id="13" creationId="{C4900C5C-CFE7-4DB7-AC0B-88D6295DD619}"/>
          </ac:cxnSpMkLst>
        </pc:cxnChg>
      </pc:sldChg>
      <pc:sldChg chg="addSp delSp modSp add mod">
        <pc:chgData name="Leaverton, James D" userId="4998f890-562c-409f-9f41-614dd8f2b4c0" providerId="ADAL" clId="{16BEABD7-FEB3-470B-9DE7-DEAB28A52D0E}" dt="2021-02-23T05:15:36.730" v="3168" actId="20577"/>
        <pc:sldMkLst>
          <pc:docMk/>
          <pc:sldMk cId="3070487485" sldId="887"/>
        </pc:sldMkLst>
        <pc:spChg chg="mod">
          <ac:chgData name="Leaverton, James D" userId="4998f890-562c-409f-9f41-614dd8f2b4c0" providerId="ADAL" clId="{16BEABD7-FEB3-470B-9DE7-DEAB28A52D0E}" dt="2021-02-23T05:12:52.327" v="2922" actId="1076"/>
          <ac:spMkLst>
            <pc:docMk/>
            <pc:sldMk cId="3070487485" sldId="887"/>
            <ac:spMk id="2" creationId="{40F29F16-E430-499A-894B-BC077BB67906}"/>
          </ac:spMkLst>
        </pc:spChg>
        <pc:spChg chg="add mod">
          <ac:chgData name="Leaverton, James D" userId="4998f890-562c-409f-9f41-614dd8f2b4c0" providerId="ADAL" clId="{16BEABD7-FEB3-470B-9DE7-DEAB28A52D0E}" dt="2021-02-23T05:15:36.730" v="3168" actId="20577"/>
          <ac:spMkLst>
            <pc:docMk/>
            <pc:sldMk cId="3070487485" sldId="887"/>
            <ac:spMk id="9" creationId="{F528454B-08E2-483C-92C2-B0494DAC64DE}"/>
          </ac:spMkLst>
        </pc:spChg>
        <pc:spChg chg="mod ord">
          <ac:chgData name="Leaverton, James D" userId="4998f890-562c-409f-9f41-614dd8f2b4c0" providerId="ADAL" clId="{16BEABD7-FEB3-470B-9DE7-DEAB28A52D0E}" dt="2021-02-23T05:14:31.354" v="3016" actId="1076"/>
          <ac:spMkLst>
            <pc:docMk/>
            <pc:sldMk cId="3070487485" sldId="887"/>
            <ac:spMk id="24" creationId="{DFD28B3A-C389-40B8-A2AB-21C54D14EEB2}"/>
          </ac:spMkLst>
        </pc:spChg>
        <pc:picChg chg="del">
          <ac:chgData name="Leaverton, James D" userId="4998f890-562c-409f-9f41-614dd8f2b4c0" providerId="ADAL" clId="{16BEABD7-FEB3-470B-9DE7-DEAB28A52D0E}" dt="2021-02-23T05:11:50.729" v="2910" actId="478"/>
          <ac:picMkLst>
            <pc:docMk/>
            <pc:sldMk cId="3070487485" sldId="887"/>
            <ac:picMk id="4" creationId="{6FC29DE7-E680-4A98-9FF8-24EA1F3C4811}"/>
          </ac:picMkLst>
        </pc:picChg>
        <pc:picChg chg="add mod">
          <ac:chgData name="Leaverton, James D" userId="4998f890-562c-409f-9f41-614dd8f2b4c0" providerId="ADAL" clId="{16BEABD7-FEB3-470B-9DE7-DEAB28A52D0E}" dt="2021-02-23T05:14:31.354" v="3016" actId="1076"/>
          <ac:picMkLst>
            <pc:docMk/>
            <pc:sldMk cId="3070487485" sldId="887"/>
            <ac:picMk id="5" creationId="{809DCC28-9AEF-45E6-A052-B2C6B5C4E1BB}"/>
          </ac:picMkLst>
        </pc:picChg>
        <pc:picChg chg="del">
          <ac:chgData name="Leaverton, James D" userId="4998f890-562c-409f-9f41-614dd8f2b4c0" providerId="ADAL" clId="{16BEABD7-FEB3-470B-9DE7-DEAB28A52D0E}" dt="2021-02-23T05:11:51.273" v="2911" actId="478"/>
          <ac:picMkLst>
            <pc:docMk/>
            <pc:sldMk cId="3070487485" sldId="887"/>
            <ac:picMk id="8" creationId="{1D0C1147-71E9-4C6F-8285-30308B6EC38C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18F9DB-EDC7-BD40-9080-C6619FCFB3C0}" type="datetimeFigureOut">
              <a:rPr lang="en-US" smtClean="0"/>
              <a:t>3/24/2021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2D57DC-EAB3-324B-9C8C-E7774812F3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4894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2D57DC-EAB3-324B-9C8C-E7774812F3D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9161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2D57DC-EAB3-324B-9C8C-E7774812F3D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6441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2D57DC-EAB3-324B-9C8C-E7774812F3D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0860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2D57DC-EAB3-324B-9C8C-E7774812F3D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2252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2D57DC-EAB3-324B-9C8C-E7774812F3D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5765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2D57DC-EAB3-324B-9C8C-E7774812F3D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4709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2D57DC-EAB3-324B-9C8C-E7774812F3D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9933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1"/>
          <p:cNvSpPr>
            <a:spLocks noGrp="1"/>
          </p:cNvSpPr>
          <p:nvPr>
            <p:ph type="title"/>
          </p:nvPr>
        </p:nvSpPr>
        <p:spPr>
          <a:xfrm>
            <a:off x="609600" y="255993"/>
            <a:ext cx="6040581" cy="8083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idx="1"/>
          </p:nvPr>
        </p:nvSpPr>
        <p:spPr>
          <a:xfrm>
            <a:off x="609600" y="1285393"/>
            <a:ext cx="10972801" cy="4840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2"/>
            <a:r>
              <a:rPr lang="en-US" dirty="0"/>
              <a:t>Fourth level</a:t>
            </a:r>
          </a:p>
          <a:p>
            <a:pPr lvl="3"/>
            <a:r>
              <a:rPr lang="en-US" dirty="0"/>
              <a:t>Fifth level</a:t>
            </a:r>
          </a:p>
        </p:txBody>
      </p:sp>
      <p:sp>
        <p:nvSpPr>
          <p:cNvPr id="15" name="Rectangle 13"/>
          <p:cNvSpPr/>
          <p:nvPr userDrawn="1"/>
        </p:nvSpPr>
        <p:spPr>
          <a:xfrm rot="10800000">
            <a:off x="10140178" y="6404125"/>
            <a:ext cx="2070008" cy="296333"/>
          </a:xfrm>
          <a:custGeom>
            <a:avLst/>
            <a:gdLst>
              <a:gd name="connsiteX0" fmla="*/ 0 w 5074708"/>
              <a:gd name="connsiteY0" fmla="*/ 0 h 222250"/>
              <a:gd name="connsiteX1" fmla="*/ 5074708 w 5074708"/>
              <a:gd name="connsiteY1" fmla="*/ 0 h 222250"/>
              <a:gd name="connsiteX2" fmla="*/ 5074708 w 5074708"/>
              <a:gd name="connsiteY2" fmla="*/ 222250 h 222250"/>
              <a:gd name="connsiteX3" fmla="*/ 0 w 5074708"/>
              <a:gd name="connsiteY3" fmla="*/ 222250 h 222250"/>
              <a:gd name="connsiteX4" fmla="*/ 0 w 5074708"/>
              <a:gd name="connsiteY4" fmla="*/ 0 h 222250"/>
              <a:gd name="connsiteX0" fmla="*/ 0 w 5296958"/>
              <a:gd name="connsiteY0" fmla="*/ 0 h 222250"/>
              <a:gd name="connsiteX1" fmla="*/ 5296958 w 5296958"/>
              <a:gd name="connsiteY1" fmla="*/ 0 h 222250"/>
              <a:gd name="connsiteX2" fmla="*/ 5074708 w 5296958"/>
              <a:gd name="connsiteY2" fmla="*/ 222250 h 222250"/>
              <a:gd name="connsiteX3" fmla="*/ 0 w 5296958"/>
              <a:gd name="connsiteY3" fmla="*/ 222250 h 222250"/>
              <a:gd name="connsiteX4" fmla="*/ 0 w 5296958"/>
              <a:gd name="connsiteY4" fmla="*/ 0 h 222250"/>
              <a:gd name="connsiteX0" fmla="*/ 0 w 5296958"/>
              <a:gd name="connsiteY0" fmla="*/ 0 h 226347"/>
              <a:gd name="connsiteX1" fmla="*/ 5296958 w 5296958"/>
              <a:gd name="connsiteY1" fmla="*/ 0 h 226347"/>
              <a:gd name="connsiteX2" fmla="*/ 5074708 w 5296958"/>
              <a:gd name="connsiteY2" fmla="*/ 222250 h 226347"/>
              <a:gd name="connsiteX3" fmla="*/ 3752645 w 5296958"/>
              <a:gd name="connsiteY3" fmla="*/ 226347 h 226347"/>
              <a:gd name="connsiteX4" fmla="*/ 0 w 5296958"/>
              <a:gd name="connsiteY4" fmla="*/ 0 h 226347"/>
              <a:gd name="connsiteX0" fmla="*/ 0 w 5296958"/>
              <a:gd name="connsiteY0" fmla="*/ 0 h 222250"/>
              <a:gd name="connsiteX1" fmla="*/ 5296958 w 5296958"/>
              <a:gd name="connsiteY1" fmla="*/ 0 h 222250"/>
              <a:gd name="connsiteX2" fmla="*/ 5074708 w 5296958"/>
              <a:gd name="connsiteY2" fmla="*/ 222250 h 222250"/>
              <a:gd name="connsiteX3" fmla="*/ 3703484 w 5296958"/>
              <a:gd name="connsiteY3" fmla="*/ 222250 h 222250"/>
              <a:gd name="connsiteX4" fmla="*/ 0 w 5296958"/>
              <a:gd name="connsiteY4" fmla="*/ 0 h 222250"/>
              <a:gd name="connsiteX0" fmla="*/ 57355 w 1593474"/>
              <a:gd name="connsiteY0" fmla="*/ 4097 h 222250"/>
              <a:gd name="connsiteX1" fmla="*/ 1593474 w 1593474"/>
              <a:gd name="connsiteY1" fmla="*/ 0 h 222250"/>
              <a:gd name="connsiteX2" fmla="*/ 1371224 w 1593474"/>
              <a:gd name="connsiteY2" fmla="*/ 222250 h 222250"/>
              <a:gd name="connsiteX3" fmla="*/ 0 w 1593474"/>
              <a:gd name="connsiteY3" fmla="*/ 222250 h 222250"/>
              <a:gd name="connsiteX4" fmla="*/ 57355 w 1593474"/>
              <a:gd name="connsiteY4" fmla="*/ 4097 h 222250"/>
              <a:gd name="connsiteX0" fmla="*/ 45064 w 1593474"/>
              <a:gd name="connsiteY0" fmla="*/ 0 h 222250"/>
              <a:gd name="connsiteX1" fmla="*/ 1593474 w 1593474"/>
              <a:gd name="connsiteY1" fmla="*/ 0 h 222250"/>
              <a:gd name="connsiteX2" fmla="*/ 1371224 w 1593474"/>
              <a:gd name="connsiteY2" fmla="*/ 222250 h 222250"/>
              <a:gd name="connsiteX3" fmla="*/ 0 w 1593474"/>
              <a:gd name="connsiteY3" fmla="*/ 222250 h 222250"/>
              <a:gd name="connsiteX4" fmla="*/ 45064 w 1593474"/>
              <a:gd name="connsiteY4" fmla="*/ 0 h 222250"/>
              <a:gd name="connsiteX0" fmla="*/ 4096 w 1552506"/>
              <a:gd name="connsiteY0" fmla="*/ 0 h 222250"/>
              <a:gd name="connsiteX1" fmla="*/ 1552506 w 1552506"/>
              <a:gd name="connsiteY1" fmla="*/ 0 h 222250"/>
              <a:gd name="connsiteX2" fmla="*/ 1330256 w 1552506"/>
              <a:gd name="connsiteY2" fmla="*/ 222250 h 222250"/>
              <a:gd name="connsiteX3" fmla="*/ 0 w 1552506"/>
              <a:gd name="connsiteY3" fmla="*/ 222250 h 222250"/>
              <a:gd name="connsiteX4" fmla="*/ 4096 w 1552506"/>
              <a:gd name="connsiteY4" fmla="*/ 0 h 222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52506" h="222250">
                <a:moveTo>
                  <a:pt x="4096" y="0"/>
                </a:moveTo>
                <a:lnTo>
                  <a:pt x="1552506" y="0"/>
                </a:lnTo>
                <a:lnTo>
                  <a:pt x="1330256" y="222250"/>
                </a:lnTo>
                <a:lnTo>
                  <a:pt x="0" y="222250"/>
                </a:lnTo>
                <a:cubicBezTo>
                  <a:pt x="1365" y="148167"/>
                  <a:pt x="2731" y="74083"/>
                  <a:pt x="4096" y="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75768" y="6356352"/>
            <a:ext cx="701832" cy="365125"/>
          </a:xfrm>
          <a:prstGeom prst="rect">
            <a:avLst/>
          </a:prstGeom>
        </p:spPr>
        <p:txBody>
          <a:bodyPr/>
          <a:lstStyle>
            <a:lvl1pPr>
              <a:defRPr sz="1333">
                <a:solidFill>
                  <a:schemeClr val="bg1"/>
                </a:solidFill>
              </a:defRPr>
            </a:lvl1pPr>
          </a:lstStyle>
          <a:p>
            <a:fld id="{03F0DBDA-19F5-6D47-A4E1-B43E2A4AA82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-16805" y="6404125"/>
            <a:ext cx="10380005" cy="296333"/>
          </a:xfrm>
          <a:custGeom>
            <a:avLst/>
            <a:gdLst>
              <a:gd name="connsiteX0" fmla="*/ 0 w 5074708"/>
              <a:gd name="connsiteY0" fmla="*/ 0 h 222250"/>
              <a:gd name="connsiteX1" fmla="*/ 5074708 w 5074708"/>
              <a:gd name="connsiteY1" fmla="*/ 0 h 222250"/>
              <a:gd name="connsiteX2" fmla="*/ 5074708 w 5074708"/>
              <a:gd name="connsiteY2" fmla="*/ 222250 h 222250"/>
              <a:gd name="connsiteX3" fmla="*/ 0 w 5074708"/>
              <a:gd name="connsiteY3" fmla="*/ 222250 h 222250"/>
              <a:gd name="connsiteX4" fmla="*/ 0 w 5074708"/>
              <a:gd name="connsiteY4" fmla="*/ 0 h 222250"/>
              <a:gd name="connsiteX0" fmla="*/ 0 w 5296958"/>
              <a:gd name="connsiteY0" fmla="*/ 0 h 222250"/>
              <a:gd name="connsiteX1" fmla="*/ 5296958 w 5296958"/>
              <a:gd name="connsiteY1" fmla="*/ 0 h 222250"/>
              <a:gd name="connsiteX2" fmla="*/ 5074708 w 5296958"/>
              <a:gd name="connsiteY2" fmla="*/ 222250 h 222250"/>
              <a:gd name="connsiteX3" fmla="*/ 0 w 5296958"/>
              <a:gd name="connsiteY3" fmla="*/ 222250 h 222250"/>
              <a:gd name="connsiteX4" fmla="*/ 0 w 5296958"/>
              <a:gd name="connsiteY4" fmla="*/ 0 h 222250"/>
              <a:gd name="connsiteX0" fmla="*/ 0 w 7779230"/>
              <a:gd name="connsiteY0" fmla="*/ 0 h 222250"/>
              <a:gd name="connsiteX1" fmla="*/ 7779230 w 7779230"/>
              <a:gd name="connsiteY1" fmla="*/ 0 h 222250"/>
              <a:gd name="connsiteX2" fmla="*/ 7556980 w 7779230"/>
              <a:gd name="connsiteY2" fmla="*/ 222250 h 222250"/>
              <a:gd name="connsiteX3" fmla="*/ 2482272 w 7779230"/>
              <a:gd name="connsiteY3" fmla="*/ 222250 h 222250"/>
              <a:gd name="connsiteX4" fmla="*/ 0 w 7779230"/>
              <a:gd name="connsiteY4" fmla="*/ 0 h 222250"/>
              <a:gd name="connsiteX0" fmla="*/ 5774 w 7785004"/>
              <a:gd name="connsiteY0" fmla="*/ 0 h 222250"/>
              <a:gd name="connsiteX1" fmla="*/ 7785004 w 7785004"/>
              <a:gd name="connsiteY1" fmla="*/ 0 h 222250"/>
              <a:gd name="connsiteX2" fmla="*/ 7562754 w 7785004"/>
              <a:gd name="connsiteY2" fmla="*/ 222250 h 222250"/>
              <a:gd name="connsiteX3" fmla="*/ 0 w 7785004"/>
              <a:gd name="connsiteY3" fmla="*/ 222250 h 222250"/>
              <a:gd name="connsiteX4" fmla="*/ 5774 w 7785004"/>
              <a:gd name="connsiteY4" fmla="*/ 0 h 222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85004" h="222250">
                <a:moveTo>
                  <a:pt x="5774" y="0"/>
                </a:moveTo>
                <a:lnTo>
                  <a:pt x="7785004" y="0"/>
                </a:lnTo>
                <a:lnTo>
                  <a:pt x="7562754" y="222250"/>
                </a:lnTo>
                <a:lnTo>
                  <a:pt x="0" y="222250"/>
                </a:lnTo>
                <a:lnTo>
                  <a:pt x="5774" y="0"/>
                </a:lnTo>
                <a:close/>
              </a:path>
            </a:pathLst>
          </a:custGeom>
          <a:solidFill>
            <a:srgbClr val="3302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14400" y="6356352"/>
            <a:ext cx="8337357" cy="365125"/>
          </a:xfrm>
          <a:prstGeom prst="rect">
            <a:avLst/>
          </a:prstGeom>
        </p:spPr>
        <p:txBody>
          <a:bodyPr/>
          <a:lstStyle>
            <a:lvl1pPr algn="l">
              <a:defRPr sz="1333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Department Name or Program Title Here</a:t>
            </a:r>
          </a:p>
        </p:txBody>
      </p:sp>
      <p:pic>
        <p:nvPicPr>
          <p:cNvPr id="17" name="Picture 16" descr="16x9PPBackground.psd"/>
          <p:cNvPicPr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6806" y="-11861"/>
            <a:ext cx="12226991" cy="6885432"/>
          </a:xfrm>
          <a:prstGeom prst="rect">
            <a:avLst/>
          </a:prstGeom>
        </p:spPr>
      </p:pic>
      <p:sp>
        <p:nvSpPr>
          <p:cNvPr id="13" name="Freeform 12">
            <a:extLst>
              <a:ext uri="{FF2B5EF4-FFF2-40B4-BE49-F238E27FC236}">
                <a16:creationId xmlns:a16="http://schemas.microsoft.com/office/drawing/2014/main" id="{1FABE6EF-C2B1-8E45-B72F-C149896CE6D2}"/>
              </a:ext>
            </a:extLst>
          </p:cNvPr>
          <p:cNvSpPr/>
          <p:nvPr userDrawn="1"/>
        </p:nvSpPr>
        <p:spPr>
          <a:xfrm>
            <a:off x="4799174" y="1393151"/>
            <a:ext cx="7404309" cy="1500909"/>
          </a:xfrm>
          <a:custGeom>
            <a:avLst/>
            <a:gdLst>
              <a:gd name="connsiteX0" fmla="*/ 0 w 3350419"/>
              <a:gd name="connsiteY0" fmla="*/ 2081213 h 2083594"/>
              <a:gd name="connsiteX1" fmla="*/ 3031331 w 3350419"/>
              <a:gd name="connsiteY1" fmla="*/ 0 h 2083594"/>
              <a:gd name="connsiteX2" fmla="*/ 3350419 w 3350419"/>
              <a:gd name="connsiteY2" fmla="*/ 80963 h 2083594"/>
              <a:gd name="connsiteX3" fmla="*/ 3350419 w 3350419"/>
              <a:gd name="connsiteY3" fmla="*/ 2083594 h 2083594"/>
              <a:gd name="connsiteX4" fmla="*/ 0 w 3350419"/>
              <a:gd name="connsiteY4" fmla="*/ 2081213 h 2083594"/>
              <a:gd name="connsiteX0" fmla="*/ 0 w 3112294"/>
              <a:gd name="connsiteY0" fmla="*/ 2019301 h 2083594"/>
              <a:gd name="connsiteX1" fmla="*/ 2793206 w 3112294"/>
              <a:gd name="connsiteY1" fmla="*/ 0 h 2083594"/>
              <a:gd name="connsiteX2" fmla="*/ 3112294 w 3112294"/>
              <a:gd name="connsiteY2" fmla="*/ 80963 h 2083594"/>
              <a:gd name="connsiteX3" fmla="*/ 3112294 w 3112294"/>
              <a:gd name="connsiteY3" fmla="*/ 2083594 h 2083594"/>
              <a:gd name="connsiteX4" fmla="*/ 0 w 3112294"/>
              <a:gd name="connsiteY4" fmla="*/ 2019301 h 2083594"/>
              <a:gd name="connsiteX0" fmla="*/ 0 w 3345656"/>
              <a:gd name="connsiteY0" fmla="*/ 2097882 h 2097882"/>
              <a:gd name="connsiteX1" fmla="*/ 3026568 w 3345656"/>
              <a:gd name="connsiteY1" fmla="*/ 0 h 2097882"/>
              <a:gd name="connsiteX2" fmla="*/ 3345656 w 3345656"/>
              <a:gd name="connsiteY2" fmla="*/ 80963 h 2097882"/>
              <a:gd name="connsiteX3" fmla="*/ 3345656 w 3345656"/>
              <a:gd name="connsiteY3" fmla="*/ 2083594 h 2097882"/>
              <a:gd name="connsiteX4" fmla="*/ 0 w 3345656"/>
              <a:gd name="connsiteY4" fmla="*/ 2097882 h 2097882"/>
              <a:gd name="connsiteX0" fmla="*/ 0 w 2800350"/>
              <a:gd name="connsiteY0" fmla="*/ 1935957 h 2083594"/>
              <a:gd name="connsiteX1" fmla="*/ 2481262 w 2800350"/>
              <a:gd name="connsiteY1" fmla="*/ 0 h 2083594"/>
              <a:gd name="connsiteX2" fmla="*/ 2800350 w 2800350"/>
              <a:gd name="connsiteY2" fmla="*/ 80963 h 2083594"/>
              <a:gd name="connsiteX3" fmla="*/ 2800350 w 2800350"/>
              <a:gd name="connsiteY3" fmla="*/ 2083594 h 2083594"/>
              <a:gd name="connsiteX4" fmla="*/ 0 w 2800350"/>
              <a:gd name="connsiteY4" fmla="*/ 1935957 h 2083594"/>
              <a:gd name="connsiteX0" fmla="*/ 0 w 3352800"/>
              <a:gd name="connsiteY0" fmla="*/ 2083594 h 2083594"/>
              <a:gd name="connsiteX1" fmla="*/ 3033712 w 3352800"/>
              <a:gd name="connsiteY1" fmla="*/ 0 h 2083594"/>
              <a:gd name="connsiteX2" fmla="*/ 3352800 w 3352800"/>
              <a:gd name="connsiteY2" fmla="*/ 80963 h 2083594"/>
              <a:gd name="connsiteX3" fmla="*/ 3352800 w 3352800"/>
              <a:gd name="connsiteY3" fmla="*/ 2083594 h 2083594"/>
              <a:gd name="connsiteX4" fmla="*/ 0 w 3352800"/>
              <a:gd name="connsiteY4" fmla="*/ 2083594 h 2083594"/>
              <a:gd name="connsiteX0" fmla="*/ 0 w 3352800"/>
              <a:gd name="connsiteY0" fmla="*/ 2002631 h 2002631"/>
              <a:gd name="connsiteX1" fmla="*/ 3033712 w 3352800"/>
              <a:gd name="connsiteY1" fmla="*/ 15716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988469 w 3352800"/>
              <a:gd name="connsiteY1" fmla="*/ 59530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3966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45314 w 3352800"/>
              <a:gd name="connsiteY1" fmla="*/ 1224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4839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75865 w 3352800"/>
              <a:gd name="connsiteY1" fmla="*/ 8178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901 h 2002901"/>
              <a:gd name="connsiteX1" fmla="*/ 2836585 w 3352800"/>
              <a:gd name="connsiteY1" fmla="*/ 0 h 2002901"/>
              <a:gd name="connsiteX2" fmla="*/ 3352800 w 3352800"/>
              <a:gd name="connsiteY2" fmla="*/ 270 h 2002901"/>
              <a:gd name="connsiteX3" fmla="*/ 3352800 w 3352800"/>
              <a:gd name="connsiteY3" fmla="*/ 2002901 h 2002901"/>
              <a:gd name="connsiteX4" fmla="*/ 0 w 3352800"/>
              <a:gd name="connsiteY4" fmla="*/ 2002901 h 2002901"/>
              <a:gd name="connsiteX0" fmla="*/ 0 w 3352800"/>
              <a:gd name="connsiteY0" fmla="*/ 2002631 h 2002631"/>
              <a:gd name="connsiteX1" fmla="*/ 754045 w 3352800"/>
              <a:gd name="connsiteY1" fmla="*/ 146832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534305 h 534305"/>
              <a:gd name="connsiteX1" fmla="*/ 754045 w 3352800"/>
              <a:gd name="connsiteY1" fmla="*/ 0 h 534305"/>
              <a:gd name="connsiteX2" fmla="*/ 3352800 w 3352800"/>
              <a:gd name="connsiteY2" fmla="*/ 7687 h 534305"/>
              <a:gd name="connsiteX3" fmla="*/ 3352800 w 3352800"/>
              <a:gd name="connsiteY3" fmla="*/ 534305 h 534305"/>
              <a:gd name="connsiteX4" fmla="*/ 0 w 3352800"/>
              <a:gd name="connsiteY4" fmla="*/ 534305 h 534305"/>
              <a:gd name="connsiteX0" fmla="*/ 0 w 3352800"/>
              <a:gd name="connsiteY0" fmla="*/ 534305 h 534305"/>
              <a:gd name="connsiteX1" fmla="*/ 754045 w 3352800"/>
              <a:gd name="connsiteY1" fmla="*/ 0 h 534305"/>
              <a:gd name="connsiteX2" fmla="*/ 3352800 w 3352800"/>
              <a:gd name="connsiteY2" fmla="*/ 7687 h 534305"/>
              <a:gd name="connsiteX3" fmla="*/ 3352800 w 3352800"/>
              <a:gd name="connsiteY3" fmla="*/ 534305 h 534305"/>
              <a:gd name="connsiteX4" fmla="*/ 0 w 3352800"/>
              <a:gd name="connsiteY4" fmla="*/ 534305 h 534305"/>
              <a:gd name="connsiteX0" fmla="*/ 0 w 3352800"/>
              <a:gd name="connsiteY0" fmla="*/ 526618 h 526618"/>
              <a:gd name="connsiteX1" fmla="*/ 980611 w 3352800"/>
              <a:gd name="connsiteY1" fmla="*/ 93681 h 526618"/>
              <a:gd name="connsiteX2" fmla="*/ 3352800 w 3352800"/>
              <a:gd name="connsiteY2" fmla="*/ 0 h 526618"/>
              <a:gd name="connsiteX3" fmla="*/ 3352800 w 3352800"/>
              <a:gd name="connsiteY3" fmla="*/ 526618 h 526618"/>
              <a:gd name="connsiteX4" fmla="*/ 0 w 3352800"/>
              <a:gd name="connsiteY4" fmla="*/ 526618 h 526618"/>
              <a:gd name="connsiteX0" fmla="*/ 0 w 3352800"/>
              <a:gd name="connsiteY0" fmla="*/ 526888 h 526888"/>
              <a:gd name="connsiteX1" fmla="*/ 744735 w 3352800"/>
              <a:gd name="connsiteY1" fmla="*/ 0 h 526888"/>
              <a:gd name="connsiteX2" fmla="*/ 3352800 w 3352800"/>
              <a:gd name="connsiteY2" fmla="*/ 270 h 526888"/>
              <a:gd name="connsiteX3" fmla="*/ 3352800 w 3352800"/>
              <a:gd name="connsiteY3" fmla="*/ 526888 h 526888"/>
              <a:gd name="connsiteX4" fmla="*/ 0 w 3352800"/>
              <a:gd name="connsiteY4" fmla="*/ 526888 h 526888"/>
              <a:gd name="connsiteX0" fmla="*/ 0 w 3352800"/>
              <a:gd name="connsiteY0" fmla="*/ 526618 h 526618"/>
              <a:gd name="connsiteX1" fmla="*/ 811948 w 3352800"/>
              <a:gd name="connsiteY1" fmla="*/ 60921 h 526618"/>
              <a:gd name="connsiteX2" fmla="*/ 3352800 w 3352800"/>
              <a:gd name="connsiteY2" fmla="*/ 0 h 526618"/>
              <a:gd name="connsiteX3" fmla="*/ 3352800 w 3352800"/>
              <a:gd name="connsiteY3" fmla="*/ 526618 h 526618"/>
              <a:gd name="connsiteX4" fmla="*/ 0 w 3352800"/>
              <a:gd name="connsiteY4" fmla="*/ 526618 h 526618"/>
              <a:gd name="connsiteX0" fmla="*/ 0 w 3352800"/>
              <a:gd name="connsiteY0" fmla="*/ 527584 h 527584"/>
              <a:gd name="connsiteX1" fmla="*/ 751718 w 3352800"/>
              <a:gd name="connsiteY1" fmla="*/ 0 h 527584"/>
              <a:gd name="connsiteX2" fmla="*/ 3352800 w 3352800"/>
              <a:gd name="connsiteY2" fmla="*/ 966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  <a:gd name="connsiteX0" fmla="*/ 0 w 3352800"/>
              <a:gd name="connsiteY0" fmla="*/ 527584 h 527584"/>
              <a:gd name="connsiteX1" fmla="*/ 751718 w 3352800"/>
              <a:gd name="connsiteY1" fmla="*/ 0 h 527584"/>
              <a:gd name="connsiteX2" fmla="*/ 3241069 w 3352800"/>
              <a:gd name="connsiteY2" fmla="*/ 94144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  <a:gd name="connsiteX0" fmla="*/ 0 w 3352800"/>
              <a:gd name="connsiteY0" fmla="*/ 527584 h 527584"/>
              <a:gd name="connsiteX1" fmla="*/ 751718 w 3352800"/>
              <a:gd name="connsiteY1" fmla="*/ 0 h 527584"/>
              <a:gd name="connsiteX2" fmla="*/ 3352800 w 3352800"/>
              <a:gd name="connsiteY2" fmla="*/ 271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  <a:gd name="connsiteX0" fmla="*/ 0 w 3352800"/>
              <a:gd name="connsiteY0" fmla="*/ 527313 h 527313"/>
              <a:gd name="connsiteX1" fmla="*/ 900984 w 3352800"/>
              <a:gd name="connsiteY1" fmla="*/ 97774 h 527313"/>
              <a:gd name="connsiteX2" fmla="*/ 3352800 w 3352800"/>
              <a:gd name="connsiteY2" fmla="*/ 0 h 527313"/>
              <a:gd name="connsiteX3" fmla="*/ 3352800 w 3352800"/>
              <a:gd name="connsiteY3" fmla="*/ 527313 h 527313"/>
              <a:gd name="connsiteX4" fmla="*/ 0 w 3352800"/>
              <a:gd name="connsiteY4" fmla="*/ 527313 h 527313"/>
              <a:gd name="connsiteX0" fmla="*/ 0 w 3352800"/>
              <a:gd name="connsiteY0" fmla="*/ 527584 h 527584"/>
              <a:gd name="connsiteX1" fmla="*/ 748227 w 3352800"/>
              <a:gd name="connsiteY1" fmla="*/ 0 h 527584"/>
              <a:gd name="connsiteX2" fmla="*/ 3352800 w 3352800"/>
              <a:gd name="connsiteY2" fmla="*/ 271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  <a:gd name="connsiteX0" fmla="*/ 0 w 3352800"/>
              <a:gd name="connsiteY0" fmla="*/ 527584 h 527584"/>
              <a:gd name="connsiteX1" fmla="*/ 658256 w 3352800"/>
              <a:gd name="connsiteY1" fmla="*/ 0 h 527584"/>
              <a:gd name="connsiteX2" fmla="*/ 3352800 w 3352800"/>
              <a:gd name="connsiteY2" fmla="*/ 271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  <a:gd name="connsiteX0" fmla="*/ 0 w 3819192"/>
              <a:gd name="connsiteY0" fmla="*/ 532016 h 532016"/>
              <a:gd name="connsiteX1" fmla="*/ 658256 w 3819192"/>
              <a:gd name="connsiteY1" fmla="*/ 4432 h 532016"/>
              <a:gd name="connsiteX2" fmla="*/ 3819192 w 3819192"/>
              <a:gd name="connsiteY2" fmla="*/ 0 h 532016"/>
              <a:gd name="connsiteX3" fmla="*/ 3352800 w 3819192"/>
              <a:gd name="connsiteY3" fmla="*/ 532016 h 532016"/>
              <a:gd name="connsiteX4" fmla="*/ 0 w 3819192"/>
              <a:gd name="connsiteY4" fmla="*/ 532016 h 532016"/>
              <a:gd name="connsiteX0" fmla="*/ 0 w 3842807"/>
              <a:gd name="connsiteY0" fmla="*/ 527584 h 527584"/>
              <a:gd name="connsiteX1" fmla="*/ 658256 w 3842807"/>
              <a:gd name="connsiteY1" fmla="*/ 0 h 527584"/>
              <a:gd name="connsiteX2" fmla="*/ 3842807 w 3842807"/>
              <a:gd name="connsiteY2" fmla="*/ 271 h 527584"/>
              <a:gd name="connsiteX3" fmla="*/ 3352800 w 3842807"/>
              <a:gd name="connsiteY3" fmla="*/ 527584 h 527584"/>
              <a:gd name="connsiteX4" fmla="*/ 0 w 3842807"/>
              <a:gd name="connsiteY4" fmla="*/ 527584 h 527584"/>
              <a:gd name="connsiteX0" fmla="*/ 0 w 3848710"/>
              <a:gd name="connsiteY0" fmla="*/ 527584 h 527584"/>
              <a:gd name="connsiteX1" fmla="*/ 658256 w 3848710"/>
              <a:gd name="connsiteY1" fmla="*/ 0 h 527584"/>
              <a:gd name="connsiteX2" fmla="*/ 3842807 w 3848710"/>
              <a:gd name="connsiteY2" fmla="*/ 271 h 527584"/>
              <a:gd name="connsiteX3" fmla="*/ 3848710 w 3848710"/>
              <a:gd name="connsiteY3" fmla="*/ 527584 h 527584"/>
              <a:gd name="connsiteX4" fmla="*/ 0 w 3848710"/>
              <a:gd name="connsiteY4" fmla="*/ 527584 h 527584"/>
              <a:gd name="connsiteX0" fmla="*/ 0 w 4383343"/>
              <a:gd name="connsiteY0" fmla="*/ 527584 h 527584"/>
              <a:gd name="connsiteX1" fmla="*/ 658256 w 4383343"/>
              <a:gd name="connsiteY1" fmla="*/ 0 h 527584"/>
              <a:gd name="connsiteX2" fmla="*/ 4383338 w 4383343"/>
              <a:gd name="connsiteY2" fmla="*/ 271 h 527584"/>
              <a:gd name="connsiteX3" fmla="*/ 3848710 w 4383343"/>
              <a:gd name="connsiteY3" fmla="*/ 527584 h 527584"/>
              <a:gd name="connsiteX4" fmla="*/ 0 w 4383343"/>
              <a:gd name="connsiteY4" fmla="*/ 527584 h 527584"/>
              <a:gd name="connsiteX0" fmla="*/ 0 w 4383788"/>
              <a:gd name="connsiteY0" fmla="*/ 527584 h 527584"/>
              <a:gd name="connsiteX1" fmla="*/ 658256 w 4383788"/>
              <a:gd name="connsiteY1" fmla="*/ 0 h 527584"/>
              <a:gd name="connsiteX2" fmla="*/ 4383338 w 4383788"/>
              <a:gd name="connsiteY2" fmla="*/ 271 h 527584"/>
              <a:gd name="connsiteX3" fmla="*/ 4382034 w 4383788"/>
              <a:gd name="connsiteY3" fmla="*/ 527584 h 527584"/>
              <a:gd name="connsiteX4" fmla="*/ 0 w 4383788"/>
              <a:gd name="connsiteY4" fmla="*/ 527584 h 527584"/>
              <a:gd name="connsiteX0" fmla="*/ 0 w 4383788"/>
              <a:gd name="connsiteY0" fmla="*/ 527584 h 527584"/>
              <a:gd name="connsiteX1" fmla="*/ 913405 w 4383788"/>
              <a:gd name="connsiteY1" fmla="*/ 0 h 527584"/>
              <a:gd name="connsiteX2" fmla="*/ 4383338 w 4383788"/>
              <a:gd name="connsiteY2" fmla="*/ 271 h 527584"/>
              <a:gd name="connsiteX3" fmla="*/ 4382034 w 4383788"/>
              <a:gd name="connsiteY3" fmla="*/ 527584 h 527584"/>
              <a:gd name="connsiteX4" fmla="*/ 0 w 4383788"/>
              <a:gd name="connsiteY4" fmla="*/ 527584 h 527584"/>
              <a:gd name="connsiteX0" fmla="*/ 0 w 4052095"/>
              <a:gd name="connsiteY0" fmla="*/ 527584 h 527584"/>
              <a:gd name="connsiteX1" fmla="*/ 581712 w 4052095"/>
              <a:gd name="connsiteY1" fmla="*/ 0 h 527584"/>
              <a:gd name="connsiteX2" fmla="*/ 4051645 w 4052095"/>
              <a:gd name="connsiteY2" fmla="*/ 271 h 527584"/>
              <a:gd name="connsiteX3" fmla="*/ 4050341 w 4052095"/>
              <a:gd name="connsiteY3" fmla="*/ 527584 h 527584"/>
              <a:gd name="connsiteX4" fmla="*/ 0 w 4052095"/>
              <a:gd name="connsiteY4" fmla="*/ 527584 h 527584"/>
              <a:gd name="connsiteX0" fmla="*/ 0 w 4052095"/>
              <a:gd name="connsiteY0" fmla="*/ 533051 h 533051"/>
              <a:gd name="connsiteX1" fmla="*/ 308326 w 4052095"/>
              <a:gd name="connsiteY1" fmla="*/ 0 h 533051"/>
              <a:gd name="connsiteX2" fmla="*/ 4051645 w 4052095"/>
              <a:gd name="connsiteY2" fmla="*/ 5738 h 533051"/>
              <a:gd name="connsiteX3" fmla="*/ 4050341 w 4052095"/>
              <a:gd name="connsiteY3" fmla="*/ 533051 h 533051"/>
              <a:gd name="connsiteX4" fmla="*/ 0 w 4052095"/>
              <a:gd name="connsiteY4" fmla="*/ 533051 h 533051"/>
              <a:gd name="connsiteX0" fmla="*/ 0 w 4052095"/>
              <a:gd name="connsiteY0" fmla="*/ 533051 h 533051"/>
              <a:gd name="connsiteX1" fmla="*/ 470504 w 4052095"/>
              <a:gd name="connsiteY1" fmla="*/ 0 h 533051"/>
              <a:gd name="connsiteX2" fmla="*/ 4051645 w 4052095"/>
              <a:gd name="connsiteY2" fmla="*/ 5738 h 533051"/>
              <a:gd name="connsiteX3" fmla="*/ 4050341 w 4052095"/>
              <a:gd name="connsiteY3" fmla="*/ 533051 h 533051"/>
              <a:gd name="connsiteX4" fmla="*/ 0 w 4052095"/>
              <a:gd name="connsiteY4" fmla="*/ 533051 h 533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52095" h="533051">
                <a:moveTo>
                  <a:pt x="0" y="533051"/>
                </a:moveTo>
                <a:lnTo>
                  <a:pt x="470504" y="0"/>
                </a:lnTo>
                <a:lnTo>
                  <a:pt x="4051645" y="5738"/>
                </a:lnTo>
                <a:cubicBezTo>
                  <a:pt x="4053613" y="181509"/>
                  <a:pt x="4048373" y="357280"/>
                  <a:pt x="4050341" y="533051"/>
                </a:cubicBezTo>
                <a:lnTo>
                  <a:pt x="0" y="533051"/>
                </a:lnTo>
                <a:close/>
              </a:path>
            </a:pathLst>
          </a:cu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A6C447-ED57-7944-ADF3-30DF23D04DA3}"/>
              </a:ext>
            </a:extLst>
          </p:cNvPr>
          <p:cNvSpPr txBox="1"/>
          <p:nvPr userDrawn="1"/>
        </p:nvSpPr>
        <p:spPr>
          <a:xfrm>
            <a:off x="9625745" y="1662133"/>
            <a:ext cx="2013734" cy="502573"/>
          </a:xfrm>
          <a:prstGeom prst="rect">
            <a:avLst/>
          </a:prstGeom>
        </p:spPr>
        <p:txBody>
          <a:bodyPr vert="horz" wrap="square" rtlCol="0">
            <a:spAutoFit/>
          </a:bodyPr>
          <a:lstStyle/>
          <a:p>
            <a:endParaRPr lang="en-US" sz="2667" b="0" i="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0BCBA09-74E7-CA48-A708-81E17D0FFA4F}"/>
              </a:ext>
            </a:extLst>
          </p:cNvPr>
          <p:cNvGrpSpPr/>
          <p:nvPr userDrawn="1"/>
        </p:nvGrpSpPr>
        <p:grpSpPr>
          <a:xfrm>
            <a:off x="5628599" y="1502406"/>
            <a:ext cx="6698101" cy="1282397"/>
            <a:chOff x="4283099" y="1192971"/>
            <a:chExt cx="5023576" cy="96179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C57B81D-2782-954F-971B-3B86C8D472A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283099" y="1192971"/>
              <a:ext cx="1672484" cy="961798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F4128A1-70CC-C94F-92AE-EA06C9345EC2}"/>
                </a:ext>
              </a:extLst>
            </p:cNvPr>
            <p:cNvSpPr txBox="1"/>
            <p:nvPr userDrawn="1"/>
          </p:nvSpPr>
          <p:spPr>
            <a:xfrm>
              <a:off x="6021367" y="1258371"/>
              <a:ext cx="3285308" cy="807721"/>
            </a:xfrm>
            <a:prstGeom prst="rect">
              <a:avLst/>
            </a:prstGeom>
          </p:spPr>
          <p:txBody>
            <a:bodyPr vert="horz" wrap="square" rtlCol="0">
              <a:spAutoFit/>
            </a:bodyPr>
            <a:lstStyle/>
            <a:p>
              <a:r>
                <a:rPr lang="en-US" sz="3200" b="0" i="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Hypervelocity Impact Laboratory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774308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55991"/>
            <a:ext cx="5886643" cy="808348"/>
          </a:xfrm>
        </p:spPr>
        <p:txBody>
          <a:bodyPr/>
          <a:lstStyle>
            <a:lvl1pPr>
              <a:defRPr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3"/>
          <p:cNvSpPr>
            <a:spLocks noGrp="1"/>
          </p:cNvSpPr>
          <p:nvPr>
            <p:ph sz="quarter" idx="10"/>
          </p:nvPr>
        </p:nvSpPr>
        <p:spPr>
          <a:xfrm>
            <a:off x="609600" y="1439334"/>
            <a:ext cx="10974917" cy="4610100"/>
          </a:xfrm>
        </p:spPr>
        <p:txBody>
          <a:bodyPr/>
          <a:lstStyle>
            <a:lvl1pPr>
              <a:defRPr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  <a:lvl2pPr>
              <a:defRPr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2pPr>
            <a:lvl3pPr>
              <a:defRPr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3pPr>
            <a:lvl4pPr>
              <a:defRPr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4pPr>
            <a:lvl5pPr>
              <a:defRPr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798065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609600" y="1439335"/>
            <a:ext cx="5886451" cy="462491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6834718" y="1439335"/>
            <a:ext cx="4718050" cy="4624917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3176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arallelogram 12">
            <a:extLst>
              <a:ext uri="{FF2B5EF4-FFF2-40B4-BE49-F238E27FC236}">
                <a16:creationId xmlns:a16="http://schemas.microsoft.com/office/drawing/2014/main" id="{E74740E7-F365-8E4B-865F-A7109D99F421}"/>
              </a:ext>
            </a:extLst>
          </p:cNvPr>
          <p:cNvSpPr/>
          <p:nvPr userDrawn="1"/>
        </p:nvSpPr>
        <p:spPr>
          <a:xfrm>
            <a:off x="10112217" y="6405829"/>
            <a:ext cx="1690261" cy="296333"/>
          </a:xfrm>
          <a:prstGeom prst="parallelogram">
            <a:avLst>
              <a:gd name="adj" fmla="val 99444"/>
            </a:avLst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BC687A8-9183-904B-B370-9B389F438831}"/>
              </a:ext>
            </a:extLst>
          </p:cNvPr>
          <p:cNvSpPr/>
          <p:nvPr userDrawn="1"/>
        </p:nvSpPr>
        <p:spPr>
          <a:xfrm>
            <a:off x="10423766" y="6405829"/>
            <a:ext cx="1772031" cy="29462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13"/>
          <p:cNvSpPr/>
          <p:nvPr userDrawn="1"/>
        </p:nvSpPr>
        <p:spPr>
          <a:xfrm>
            <a:off x="-16805" y="6404125"/>
            <a:ext cx="10380005" cy="296333"/>
          </a:xfrm>
          <a:custGeom>
            <a:avLst/>
            <a:gdLst>
              <a:gd name="connsiteX0" fmla="*/ 0 w 5074708"/>
              <a:gd name="connsiteY0" fmla="*/ 0 h 222250"/>
              <a:gd name="connsiteX1" fmla="*/ 5074708 w 5074708"/>
              <a:gd name="connsiteY1" fmla="*/ 0 h 222250"/>
              <a:gd name="connsiteX2" fmla="*/ 5074708 w 5074708"/>
              <a:gd name="connsiteY2" fmla="*/ 222250 h 222250"/>
              <a:gd name="connsiteX3" fmla="*/ 0 w 5074708"/>
              <a:gd name="connsiteY3" fmla="*/ 222250 h 222250"/>
              <a:gd name="connsiteX4" fmla="*/ 0 w 5074708"/>
              <a:gd name="connsiteY4" fmla="*/ 0 h 222250"/>
              <a:gd name="connsiteX0" fmla="*/ 0 w 5296958"/>
              <a:gd name="connsiteY0" fmla="*/ 0 h 222250"/>
              <a:gd name="connsiteX1" fmla="*/ 5296958 w 5296958"/>
              <a:gd name="connsiteY1" fmla="*/ 0 h 222250"/>
              <a:gd name="connsiteX2" fmla="*/ 5074708 w 5296958"/>
              <a:gd name="connsiteY2" fmla="*/ 222250 h 222250"/>
              <a:gd name="connsiteX3" fmla="*/ 0 w 5296958"/>
              <a:gd name="connsiteY3" fmla="*/ 222250 h 222250"/>
              <a:gd name="connsiteX4" fmla="*/ 0 w 5296958"/>
              <a:gd name="connsiteY4" fmla="*/ 0 h 222250"/>
              <a:gd name="connsiteX0" fmla="*/ 0 w 7779230"/>
              <a:gd name="connsiteY0" fmla="*/ 0 h 222250"/>
              <a:gd name="connsiteX1" fmla="*/ 7779230 w 7779230"/>
              <a:gd name="connsiteY1" fmla="*/ 0 h 222250"/>
              <a:gd name="connsiteX2" fmla="*/ 7556980 w 7779230"/>
              <a:gd name="connsiteY2" fmla="*/ 222250 h 222250"/>
              <a:gd name="connsiteX3" fmla="*/ 2482272 w 7779230"/>
              <a:gd name="connsiteY3" fmla="*/ 222250 h 222250"/>
              <a:gd name="connsiteX4" fmla="*/ 0 w 7779230"/>
              <a:gd name="connsiteY4" fmla="*/ 0 h 222250"/>
              <a:gd name="connsiteX0" fmla="*/ 5774 w 7785004"/>
              <a:gd name="connsiteY0" fmla="*/ 0 h 222250"/>
              <a:gd name="connsiteX1" fmla="*/ 7785004 w 7785004"/>
              <a:gd name="connsiteY1" fmla="*/ 0 h 222250"/>
              <a:gd name="connsiteX2" fmla="*/ 7562754 w 7785004"/>
              <a:gd name="connsiteY2" fmla="*/ 222250 h 222250"/>
              <a:gd name="connsiteX3" fmla="*/ 0 w 7785004"/>
              <a:gd name="connsiteY3" fmla="*/ 222250 h 222250"/>
              <a:gd name="connsiteX4" fmla="*/ 5774 w 7785004"/>
              <a:gd name="connsiteY4" fmla="*/ 0 h 222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85004" h="222250">
                <a:moveTo>
                  <a:pt x="5774" y="0"/>
                </a:moveTo>
                <a:lnTo>
                  <a:pt x="7785004" y="0"/>
                </a:lnTo>
                <a:lnTo>
                  <a:pt x="7562754" y="222250"/>
                </a:lnTo>
                <a:lnTo>
                  <a:pt x="0" y="222250"/>
                </a:lnTo>
                <a:lnTo>
                  <a:pt x="5774" y="0"/>
                </a:lnTo>
                <a:close/>
              </a:path>
            </a:pathLst>
          </a:custGeom>
          <a:solidFill>
            <a:srgbClr val="3302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10" name="Slide Number Placeholder 5"/>
          <p:cNvSpPr txBox="1">
            <a:spLocks/>
          </p:cNvSpPr>
          <p:nvPr userDrawn="1"/>
        </p:nvSpPr>
        <p:spPr>
          <a:xfrm>
            <a:off x="10584861" y="6399850"/>
            <a:ext cx="701832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3F0DBDA-19F5-6D47-A4E1-B43E2A4AA82E}" type="slidenum">
              <a:rPr lang="en-US" sz="1333" b="0" i="0" smtClean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pPr/>
              <a:t>‹#›</a:t>
            </a:fld>
            <a:endParaRPr lang="en-US" sz="1333" b="0" i="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1" name="Footer Placeholder 4"/>
          <p:cNvSpPr txBox="1">
            <a:spLocks/>
          </p:cNvSpPr>
          <p:nvPr userDrawn="1"/>
        </p:nvSpPr>
        <p:spPr>
          <a:xfrm>
            <a:off x="540183" y="6398982"/>
            <a:ext cx="685954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33" b="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Materials for Extreme Environments | </a:t>
            </a:r>
            <a:r>
              <a:rPr lang="en-US" sz="1333" b="0" i="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TAMU Hypervelocity Impact Laboratory</a:t>
            </a:r>
            <a:endParaRPr lang="en-US" sz="1333" b="0" i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3" name="Title Placeholder 2"/>
          <p:cNvSpPr>
            <a:spLocks noGrp="1"/>
          </p:cNvSpPr>
          <p:nvPr>
            <p:ph type="title"/>
          </p:nvPr>
        </p:nvSpPr>
        <p:spPr>
          <a:xfrm>
            <a:off x="609600" y="255991"/>
            <a:ext cx="6366933" cy="8083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609600" y="1600202"/>
            <a:ext cx="11007049" cy="45254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6252F7-7CA1-5149-9812-374E96108B35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96406" y="113432"/>
            <a:ext cx="1820243" cy="1046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2482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xStyles>
    <p:titleStyle>
      <a:lvl1pPr algn="l" defTabSz="609631" rtl="0" eaLnBrk="1" latinLnBrk="0" hangingPunct="1">
        <a:spcBef>
          <a:spcPct val="0"/>
        </a:spcBef>
        <a:buNone/>
        <a:defRPr sz="2400" b="1" i="0" kern="1200">
          <a:solidFill>
            <a:schemeClr val="tx1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1pPr>
    </p:titleStyle>
    <p:bodyStyle>
      <a:lvl1pPr marL="457223" indent="-457223" algn="l" defTabSz="609631" rtl="0" eaLnBrk="1" latinLnBrk="0" hangingPunct="1">
        <a:spcBef>
          <a:spcPct val="20000"/>
        </a:spcBef>
        <a:buFont typeface="Arial"/>
        <a:buChar char="•"/>
        <a:defRPr sz="2667" b="0" i="0" kern="1200">
          <a:solidFill>
            <a:schemeClr val="tx1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1pPr>
      <a:lvl2pPr marL="990649" indent="-381019" algn="l" defTabSz="609631" rtl="0" eaLnBrk="1" latinLnBrk="0" hangingPunct="1">
        <a:spcBef>
          <a:spcPct val="20000"/>
        </a:spcBef>
        <a:buFont typeface="Arial"/>
        <a:buChar char="–"/>
        <a:defRPr sz="2667" b="0" i="0" kern="1200">
          <a:solidFill>
            <a:schemeClr val="tx1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2pPr>
      <a:lvl3pPr marL="1524076" indent="-304815" algn="l" defTabSz="609631" rtl="0" eaLnBrk="1" latinLnBrk="0" hangingPunct="1">
        <a:spcBef>
          <a:spcPct val="20000"/>
        </a:spcBef>
        <a:buFont typeface="Arial"/>
        <a:buChar char="•"/>
        <a:defRPr sz="2667" b="0" i="0" kern="1200">
          <a:solidFill>
            <a:schemeClr val="tx1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3pPr>
      <a:lvl4pPr marL="2133707" indent="-304815" algn="l" defTabSz="609631" rtl="0" eaLnBrk="1" latinLnBrk="0" hangingPunct="1">
        <a:spcBef>
          <a:spcPct val="20000"/>
        </a:spcBef>
        <a:buFont typeface="Arial"/>
        <a:buChar char="–"/>
        <a:defRPr sz="2667" b="0" i="0" kern="1200">
          <a:solidFill>
            <a:schemeClr val="tx1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4pPr>
      <a:lvl5pPr marL="2743337" indent="-304815" algn="l" defTabSz="609631" rtl="0" eaLnBrk="1" latinLnBrk="0" hangingPunct="1">
        <a:spcBef>
          <a:spcPct val="20000"/>
        </a:spcBef>
        <a:buFont typeface="Arial"/>
        <a:buChar char="»"/>
        <a:defRPr sz="2400" b="0" i="0" kern="1200">
          <a:solidFill>
            <a:schemeClr val="tx1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5pPr>
      <a:lvl6pPr marL="3352968" indent="-304815" algn="l" defTabSz="609631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597" indent="-304815" algn="l" defTabSz="609631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2228" indent="-304815" algn="l" defTabSz="609631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859" indent="-304815" algn="l" defTabSz="609631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63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31" algn="l" defTabSz="60963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61" algn="l" defTabSz="60963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92" algn="l" defTabSz="60963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521" algn="l" defTabSz="60963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152" algn="l" defTabSz="60963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783" algn="l" defTabSz="60963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413" algn="l" defTabSz="60963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7044" algn="l" defTabSz="60963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15.tiff"/><Relationship Id="rId18" Type="http://schemas.openxmlformats.org/officeDocument/2006/relationships/image" Target="../media/image2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tiff"/><Relationship Id="rId17" Type="http://schemas.openxmlformats.org/officeDocument/2006/relationships/image" Target="../media/image19.tiff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8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svg"/><Relationship Id="rId11" Type="http://schemas.openxmlformats.org/officeDocument/2006/relationships/image" Target="../media/image13.tiff"/><Relationship Id="rId5" Type="http://schemas.openxmlformats.org/officeDocument/2006/relationships/image" Target="../media/image7.png"/><Relationship Id="rId15" Type="http://schemas.openxmlformats.org/officeDocument/2006/relationships/image" Target="../media/image17.tiff"/><Relationship Id="rId10" Type="http://schemas.openxmlformats.org/officeDocument/2006/relationships/image" Target="../media/image12.png"/><Relationship Id="rId19" Type="http://schemas.openxmlformats.org/officeDocument/2006/relationships/image" Target="../media/image21.jpeg"/><Relationship Id="rId4" Type="http://schemas.openxmlformats.org/officeDocument/2006/relationships/image" Target="../media/image6.svg"/><Relationship Id="rId9" Type="http://schemas.openxmlformats.org/officeDocument/2006/relationships/image" Target="../media/image11.tiff"/><Relationship Id="rId14" Type="http://schemas.openxmlformats.org/officeDocument/2006/relationships/image" Target="../media/image16.tif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2.png"/><Relationship Id="rId7" Type="http://schemas.microsoft.com/office/2007/relationships/hdphoto" Target="../media/hdphoto2.wd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27.JPG"/><Relationship Id="rId5" Type="http://schemas.microsoft.com/office/2007/relationships/hdphoto" Target="../media/hdphoto1.wdp"/><Relationship Id="rId10" Type="http://schemas.openxmlformats.org/officeDocument/2006/relationships/image" Target="../media/image26.PNG"/><Relationship Id="rId4" Type="http://schemas.openxmlformats.org/officeDocument/2006/relationships/image" Target="../media/image23.png"/><Relationship Id="rId9" Type="http://schemas.microsoft.com/office/2007/relationships/hdphoto" Target="../media/hdphoto3.wdp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/>
          <p:cNvSpPr txBox="1">
            <a:spLocks/>
          </p:cNvSpPr>
          <p:nvPr/>
        </p:nvSpPr>
        <p:spPr>
          <a:xfrm>
            <a:off x="1842968" y="4896191"/>
            <a:ext cx="9173248" cy="507553"/>
          </a:xfrm>
          <a:prstGeom prst="rect">
            <a:avLst/>
          </a:prstGeom>
        </p:spPr>
        <p:txBody>
          <a:bodyPr vert="horz"/>
          <a:lstStyle>
            <a:lvl1pPr algn="r" defTabSz="457200" rtl="0" eaLnBrk="1" latinLnBrk="0" hangingPunct="1">
              <a:spcBef>
                <a:spcPct val="0"/>
              </a:spcBef>
              <a:buNone/>
              <a:defRPr sz="3200" b="0" i="0" kern="1200">
                <a:solidFill>
                  <a:schemeClr val="bg1"/>
                </a:solidFill>
                <a:latin typeface="Franklin Gothic Medium"/>
                <a:ea typeface="+mj-ea"/>
                <a:cs typeface="Franklin Gothic Medium"/>
              </a:defRPr>
            </a:lvl1pPr>
          </a:lstStyle>
          <a:p>
            <a:r>
              <a:rPr lang="en-US" sz="18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James Leaverton, Dr. Thomas E. Lacy</a:t>
            </a:r>
            <a:endParaRPr lang="en-US" sz="1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6" name="Title 2"/>
          <p:cNvSpPr txBox="1">
            <a:spLocks/>
          </p:cNvSpPr>
          <p:nvPr/>
        </p:nvSpPr>
        <p:spPr>
          <a:xfrm>
            <a:off x="1049867" y="3906785"/>
            <a:ext cx="9966350" cy="852497"/>
          </a:xfrm>
          <a:prstGeom prst="rect">
            <a:avLst/>
          </a:prstGeom>
        </p:spPr>
        <p:txBody>
          <a:bodyPr vert="horz"/>
          <a:lstStyle>
            <a:lvl1pPr algn="r" defTabSz="457200" rtl="0" eaLnBrk="1" latinLnBrk="0" hangingPunct="1">
              <a:spcBef>
                <a:spcPct val="0"/>
              </a:spcBef>
              <a:buNone/>
              <a:defRPr sz="3200" b="0" i="0" kern="1200">
                <a:solidFill>
                  <a:schemeClr val="bg1"/>
                </a:solidFill>
                <a:latin typeface="Franklin Gothic Medium"/>
                <a:ea typeface="+mj-ea"/>
                <a:cs typeface="Franklin Gothic Medium"/>
              </a:defRPr>
            </a:lvl1pPr>
          </a:lstStyle>
          <a:p>
            <a:r>
              <a:rPr lang="en-US" sz="3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Simulating Hypervelocity Sabot Separation </a:t>
            </a:r>
          </a:p>
        </p:txBody>
      </p:sp>
      <p:sp>
        <p:nvSpPr>
          <p:cNvPr id="7" name="Title 2"/>
          <p:cNvSpPr txBox="1">
            <a:spLocks/>
          </p:cNvSpPr>
          <p:nvPr/>
        </p:nvSpPr>
        <p:spPr>
          <a:xfrm>
            <a:off x="1842968" y="5774195"/>
            <a:ext cx="9173248" cy="427362"/>
          </a:xfrm>
          <a:prstGeom prst="rect">
            <a:avLst/>
          </a:prstGeom>
        </p:spPr>
        <p:txBody>
          <a:bodyPr vert="horz"/>
          <a:lstStyle>
            <a:lvl1pPr algn="r" defTabSz="457200" rtl="0" eaLnBrk="1" latinLnBrk="0" hangingPunct="1">
              <a:spcBef>
                <a:spcPct val="0"/>
              </a:spcBef>
              <a:buNone/>
              <a:defRPr sz="3200" b="0" i="0" kern="1200">
                <a:solidFill>
                  <a:schemeClr val="bg1"/>
                </a:solidFill>
                <a:latin typeface="Franklin Gothic Medium"/>
                <a:ea typeface="+mj-ea"/>
                <a:cs typeface="Franklin Gothic Medium"/>
              </a:defRPr>
            </a:lvl1pPr>
          </a:lstStyle>
          <a:p>
            <a:r>
              <a:rPr lang="en-US" sz="1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February 2021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D119D19-52D3-40EF-A8F8-3BB6916C64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81" y="5987876"/>
            <a:ext cx="3479974" cy="730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28540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EB9EA9-A270-5248-99F1-833E177DC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TAMU HVI Laboratory Overview</a:t>
            </a:r>
          </a:p>
        </p:txBody>
      </p:sp>
      <p:pic>
        <p:nvPicPr>
          <p:cNvPr id="6" name="Graphic 5" descr="Comet">
            <a:extLst>
              <a:ext uri="{FF2B5EF4-FFF2-40B4-BE49-F238E27FC236}">
                <a16:creationId xmlns:a16="http://schemas.microsoft.com/office/drawing/2014/main" id="{0894A045-5422-984C-935A-D1524A2A08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86849" y="4191630"/>
            <a:ext cx="827927" cy="827927"/>
          </a:xfrm>
          <a:prstGeom prst="rect">
            <a:avLst/>
          </a:prstGeom>
        </p:spPr>
      </p:pic>
      <p:pic>
        <p:nvPicPr>
          <p:cNvPr id="7" name="Graphic 6" descr="Bullseye">
            <a:extLst>
              <a:ext uri="{FF2B5EF4-FFF2-40B4-BE49-F238E27FC236}">
                <a16:creationId xmlns:a16="http://schemas.microsoft.com/office/drawing/2014/main" id="{2EA52AFE-3061-A342-9F52-B36E7969DD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366102" y="4191629"/>
            <a:ext cx="827928" cy="82792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43DE0FD-B7EF-B341-AF8A-B925887C60F6}"/>
              </a:ext>
            </a:extLst>
          </p:cNvPr>
          <p:cNvSpPr txBox="1"/>
          <p:nvPr/>
        </p:nvSpPr>
        <p:spPr>
          <a:xfrm>
            <a:off x="5357218" y="4259767"/>
            <a:ext cx="32892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Projectile</a:t>
            </a:r>
          </a:p>
          <a:p>
            <a:r>
              <a:rPr lang="en-US" sz="1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Velocity: 2-8 km/s (4,400-18,000 mph)</a:t>
            </a:r>
          </a:p>
          <a:p>
            <a:r>
              <a:rPr lang="en-US" sz="1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Size: 2-10 mm (0.08-0.40 in)</a:t>
            </a:r>
          </a:p>
          <a:p>
            <a:r>
              <a:rPr lang="en-US" sz="1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Shape: cylindrical, spherical, ogive, buckshot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6056CD-8192-2347-97F3-DF558CA193CC}"/>
              </a:ext>
            </a:extLst>
          </p:cNvPr>
          <p:cNvSpPr txBox="1"/>
          <p:nvPr/>
        </p:nvSpPr>
        <p:spPr>
          <a:xfrm>
            <a:off x="9194030" y="4259767"/>
            <a:ext cx="31740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Target Specimen </a:t>
            </a:r>
          </a:p>
          <a:p>
            <a:r>
              <a:rPr lang="en-US" sz="1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Impact angle: 0-90° </a:t>
            </a:r>
          </a:p>
          <a:p>
            <a:r>
              <a:rPr lang="en-US" sz="1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Maximum size: 0.6 m x 0.6 m (2’ x 2’)</a:t>
            </a:r>
          </a:p>
          <a:p>
            <a:r>
              <a:rPr lang="en-US" sz="1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Maximum weight: ~90 kg (200 </a:t>
            </a:r>
            <a:r>
              <a:rPr lang="en-US" sz="10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lb</a:t>
            </a:r>
            <a:r>
              <a:rPr lang="en-US" sz="1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)</a:t>
            </a:r>
          </a:p>
        </p:txBody>
      </p:sp>
      <p:pic>
        <p:nvPicPr>
          <p:cNvPr id="16" name="Graphic 15" descr="Information">
            <a:extLst>
              <a:ext uri="{FF2B5EF4-FFF2-40B4-BE49-F238E27FC236}">
                <a16:creationId xmlns:a16="http://schemas.microsoft.com/office/drawing/2014/main" id="{92A244C2-B443-6A4C-99BE-0535B7BB25D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09600" y="4240177"/>
            <a:ext cx="730832" cy="73083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B4DF32B-83EC-AA40-B05C-B17CC2266BA9}"/>
              </a:ext>
            </a:extLst>
          </p:cNvPr>
          <p:cNvSpPr txBox="1"/>
          <p:nvPr/>
        </p:nvSpPr>
        <p:spPr>
          <a:xfrm>
            <a:off x="1340432" y="4259767"/>
            <a:ext cx="28638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Information</a:t>
            </a:r>
          </a:p>
          <a:p>
            <a:r>
              <a:rPr lang="en-US" sz="1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Established early 2020</a:t>
            </a:r>
          </a:p>
          <a:p>
            <a:r>
              <a:rPr lang="en-US" sz="1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Location: Center for Infrastructure Renewal (CIR) at the TAMU RELLIS Campus 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A171F03-3E2B-CF4B-BF1A-F2DDCBAD4BD0}"/>
              </a:ext>
            </a:extLst>
          </p:cNvPr>
          <p:cNvGrpSpPr/>
          <p:nvPr/>
        </p:nvGrpSpPr>
        <p:grpSpPr>
          <a:xfrm>
            <a:off x="361868" y="5243151"/>
            <a:ext cx="4948456" cy="846215"/>
            <a:chOff x="684433" y="1786652"/>
            <a:chExt cx="9862581" cy="1686559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BCF65C6A-262D-D04D-961C-1207DA40FE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231855" y="1833880"/>
              <a:ext cx="1864581" cy="1595120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7E232951-6081-BE46-BE6E-790064E875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84433" y="1920832"/>
              <a:ext cx="1092014" cy="1418200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D6E69533-8F21-B647-AB74-6C4E0B5464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284325" y="1842573"/>
              <a:ext cx="2456180" cy="1388946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5CCD9E99-CB08-0C40-9BF4-B7ADC052E3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950580" y="1786652"/>
              <a:ext cx="1596434" cy="1686559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7B431376-16F0-034B-AB23-2CB25ACD1D1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85535" y="1866395"/>
              <a:ext cx="1520014" cy="1527075"/>
            </a:xfrm>
            <a:prstGeom prst="rect">
              <a:avLst/>
            </a:prstGeom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60B1399-AB29-5646-88E1-78CF5A8F10D6}"/>
              </a:ext>
            </a:extLst>
          </p:cNvPr>
          <p:cNvGrpSpPr/>
          <p:nvPr/>
        </p:nvGrpSpPr>
        <p:grpSpPr>
          <a:xfrm>
            <a:off x="5608894" y="5309987"/>
            <a:ext cx="6221238" cy="749248"/>
            <a:chOff x="1032699" y="4281087"/>
            <a:chExt cx="10578627" cy="1274026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C382A8F0-20D9-9F49-A7C4-25507C844E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032699" y="4281087"/>
              <a:ext cx="1997581" cy="1274026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968F597E-948F-1C49-B67A-5F4477B64493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416130" y="4490573"/>
              <a:ext cx="1928691" cy="855053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80ACC5D5-D247-834F-BD36-38F0A6CA7C4C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476125" y="4350498"/>
              <a:ext cx="1135201" cy="1135201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A15FB880-CD59-3248-9785-56B5D02FB7F8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5724768" y="4451348"/>
              <a:ext cx="2056869" cy="933502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BFA0FE8B-13C5-7045-90E9-3D38C6B49ED9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161584" y="4588780"/>
              <a:ext cx="1928691" cy="658638"/>
            </a:xfrm>
            <a:prstGeom prst="rect">
              <a:avLst/>
            </a:prstGeom>
          </p:spPr>
        </p:pic>
      </p:grpSp>
      <p:pic>
        <p:nvPicPr>
          <p:cNvPr id="5" name="Picture 4" descr="A large room&#10;&#10;Description automatically generated">
            <a:extLst>
              <a:ext uri="{FF2B5EF4-FFF2-40B4-BE49-F238E27FC236}">
                <a16:creationId xmlns:a16="http://schemas.microsoft.com/office/drawing/2014/main" id="{09C0AA68-813C-4521-B4B4-98A01DEA502C}"/>
              </a:ext>
            </a:extLst>
          </p:cNvPr>
          <p:cNvPicPr>
            <a:picLocks noChangeAspect="1"/>
          </p:cNvPicPr>
          <p:nvPr/>
        </p:nvPicPr>
        <p:blipFill rotWithShape="1">
          <a:blip r:embed="rId19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6385" b="13584"/>
          <a:stretch/>
        </p:blipFill>
        <p:spPr>
          <a:xfrm>
            <a:off x="609600" y="1304020"/>
            <a:ext cx="10886729" cy="2668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8352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AC7E9A9A-4D2B-5847-838D-2F95FCB570A6}"/>
              </a:ext>
            </a:extLst>
          </p:cNvPr>
          <p:cNvGrpSpPr/>
          <p:nvPr/>
        </p:nvGrpSpPr>
        <p:grpSpPr>
          <a:xfrm>
            <a:off x="376425" y="1237475"/>
            <a:ext cx="11383912" cy="2462266"/>
            <a:chOff x="1087684" y="3786196"/>
            <a:chExt cx="10253619" cy="2217791"/>
          </a:xfrm>
        </p:grpSpPr>
        <p:pic>
          <p:nvPicPr>
            <p:cNvPr id="12" name="Picture 11" descr="A picture containing table&#10;&#10;Description automatically generated">
              <a:extLst>
                <a:ext uri="{FF2B5EF4-FFF2-40B4-BE49-F238E27FC236}">
                  <a16:creationId xmlns:a16="http://schemas.microsoft.com/office/drawing/2014/main" id="{21F6AA2C-FC98-7446-B947-35DD384C7B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308846" y="3951808"/>
              <a:ext cx="9906001" cy="2052179"/>
            </a:xfrm>
            <a:prstGeom prst="rect">
              <a:avLst/>
            </a:prstGeom>
          </p:spPr>
        </p:pic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7A6BC8B3-A557-844F-A8BA-1995E65129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28856" y="5886739"/>
              <a:ext cx="9885992" cy="0"/>
            </a:xfrm>
            <a:prstGeom prst="straightConnector1">
              <a:avLst/>
            </a:prstGeom>
            <a:ln w="15875">
              <a:solidFill>
                <a:schemeClr val="tx1"/>
              </a:solidFill>
              <a:prstDash val="sysDot"/>
              <a:headEnd type="triangle" w="sm" len="lg"/>
              <a:tailEnd type="triangl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9B8BE342-2C4F-4640-A6AC-EA30D99ED2A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47481" y="4015690"/>
              <a:ext cx="833322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59E3711-5D33-BF41-91AE-A4735AAB28F9}"/>
                </a:ext>
              </a:extLst>
            </p:cNvPr>
            <p:cNvSpPr/>
            <p:nvPr/>
          </p:nvSpPr>
          <p:spPr>
            <a:xfrm rot="5400000">
              <a:off x="1514521" y="3446180"/>
              <a:ext cx="189416" cy="875617"/>
            </a:xfrm>
            <a:prstGeom prst="rect">
              <a:avLst/>
            </a:prstGeom>
            <a:noFill/>
            <a:ln w="952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0"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Downrange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EBB6B03-576C-844F-B4F2-E18F5936C483}"/>
                </a:ext>
              </a:extLst>
            </p:cNvPr>
            <p:cNvSpPr/>
            <p:nvPr/>
          </p:nvSpPr>
          <p:spPr>
            <a:xfrm rot="5400000">
              <a:off x="10669016" y="3595613"/>
              <a:ext cx="192079" cy="573245"/>
            </a:xfrm>
            <a:prstGeom prst="rect">
              <a:avLst/>
            </a:prstGeom>
            <a:noFill/>
            <a:ln w="952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0" rtlCol="0" anchor="ctr"/>
            <a:lstStyle/>
            <a:p>
              <a:pPr algn="ctr"/>
              <a:r>
                <a:rPr lang="en-US" sz="1200" b="1" dirty="0" err="1">
                  <a:solidFill>
                    <a:schemeClr val="tx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Uprange</a:t>
              </a:r>
              <a:endParaRPr lang="en-US" sz="1200" b="1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C62CA22-525D-4247-A0E8-65A0636D3723}"/>
                </a:ext>
              </a:extLst>
            </p:cNvPr>
            <p:cNvSpPr/>
            <p:nvPr/>
          </p:nvSpPr>
          <p:spPr>
            <a:xfrm rot="5400000">
              <a:off x="2069504" y="3817073"/>
              <a:ext cx="189408" cy="833322"/>
            </a:xfrm>
            <a:prstGeom prst="rect">
              <a:avLst/>
            </a:prstGeom>
            <a:noFill/>
            <a:ln w="952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0"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Target Tank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9F99CB6-642C-E34C-B630-3A96A3A3D515}"/>
                </a:ext>
              </a:extLst>
            </p:cNvPr>
            <p:cNvSpPr/>
            <p:nvPr/>
          </p:nvSpPr>
          <p:spPr>
            <a:xfrm rot="5400000">
              <a:off x="4349677" y="3857790"/>
              <a:ext cx="189413" cy="751892"/>
            </a:xfrm>
            <a:prstGeom prst="rect">
              <a:avLst/>
            </a:prstGeom>
            <a:noFill/>
            <a:ln w="952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0"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Blast Tank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9FE1D2B-811C-914C-8E0C-BBC134E23B79}"/>
                </a:ext>
              </a:extLst>
            </p:cNvPr>
            <p:cNvSpPr/>
            <p:nvPr/>
          </p:nvSpPr>
          <p:spPr>
            <a:xfrm rot="5400000">
              <a:off x="6548564" y="3857790"/>
              <a:ext cx="189413" cy="751892"/>
            </a:xfrm>
            <a:prstGeom prst="rect">
              <a:avLst/>
            </a:prstGeom>
            <a:noFill/>
            <a:ln w="952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0"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Flight Tube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C28F253-7AA0-CD42-9B0B-03F2A7A5D34C}"/>
                </a:ext>
              </a:extLst>
            </p:cNvPr>
            <p:cNvSpPr/>
            <p:nvPr/>
          </p:nvSpPr>
          <p:spPr>
            <a:xfrm rot="5400000">
              <a:off x="8004543" y="3760439"/>
              <a:ext cx="189411" cy="946589"/>
            </a:xfrm>
            <a:prstGeom prst="rect">
              <a:avLst/>
            </a:prstGeom>
            <a:noFill/>
            <a:ln w="952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0"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Central Breech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F4259A7-926A-864E-8262-EA639198A70C}"/>
                </a:ext>
              </a:extLst>
            </p:cNvPr>
            <p:cNvSpPr/>
            <p:nvPr/>
          </p:nvSpPr>
          <p:spPr>
            <a:xfrm rot="5400000">
              <a:off x="9542070" y="3789286"/>
              <a:ext cx="189415" cy="888897"/>
            </a:xfrm>
            <a:prstGeom prst="rect">
              <a:avLst/>
            </a:prstGeom>
            <a:noFill/>
            <a:ln w="952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0"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Pump Tube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FD9158F8-FE1C-E944-90F5-7C728376B53D}"/>
                </a:ext>
              </a:extLst>
            </p:cNvPr>
            <p:cNvSpPr/>
            <p:nvPr/>
          </p:nvSpPr>
          <p:spPr>
            <a:xfrm rot="5400000">
              <a:off x="10737870" y="3723062"/>
              <a:ext cx="187468" cy="1019399"/>
            </a:xfrm>
            <a:prstGeom prst="rect">
              <a:avLst/>
            </a:prstGeom>
            <a:noFill/>
            <a:ln w="952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0"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Powder Breech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1603997-EAE2-AA4F-B4AD-AEC8AA1F5EC5}"/>
                </a:ext>
              </a:extLst>
            </p:cNvPr>
            <p:cNvSpPr/>
            <p:nvPr/>
          </p:nvSpPr>
          <p:spPr>
            <a:xfrm rot="5400000">
              <a:off x="6177145" y="5510793"/>
              <a:ext cx="189413" cy="751892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0"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13.7 m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7068999B-F3F9-9E42-AB4C-A371B0749564}"/>
                </a:ext>
              </a:extLst>
            </p:cNvPr>
            <p:cNvCxnSpPr>
              <a:cxnSpLocks/>
            </p:cNvCxnSpPr>
            <p:nvPr/>
          </p:nvCxnSpPr>
          <p:spPr>
            <a:xfrm>
              <a:off x="1182384" y="4451350"/>
              <a:ext cx="0" cy="885825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 w="sm" len="lg"/>
              <a:tailEnd type="triangl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3E7E21C-E22B-E543-AAFA-A1E77DEC9313}"/>
                </a:ext>
              </a:extLst>
            </p:cNvPr>
            <p:cNvSpPr/>
            <p:nvPr/>
          </p:nvSpPr>
          <p:spPr>
            <a:xfrm>
              <a:off x="1087684" y="4683682"/>
              <a:ext cx="189400" cy="436674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0"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1.2 m</a:t>
              </a: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590739CA-FB55-7A40-B0F6-8E7E1BA730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214847" y="5832264"/>
              <a:ext cx="0" cy="10939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93F859D8-BA42-1F42-A2CD-EFC5D3AB4A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28856" y="5832264"/>
              <a:ext cx="0" cy="10939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24F2148F-0CAB-F34F-B4B3-F57996891AB0}"/>
                </a:ext>
              </a:extLst>
            </p:cNvPr>
            <p:cNvCxnSpPr>
              <a:cxnSpLocks/>
            </p:cNvCxnSpPr>
            <p:nvPr/>
          </p:nvCxnSpPr>
          <p:spPr>
            <a:xfrm>
              <a:off x="1127675" y="5344177"/>
              <a:ext cx="109419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B3F0161C-D2DC-AA42-933D-497768AC15B0}"/>
                </a:ext>
              </a:extLst>
            </p:cNvPr>
            <p:cNvCxnSpPr>
              <a:cxnSpLocks/>
            </p:cNvCxnSpPr>
            <p:nvPr/>
          </p:nvCxnSpPr>
          <p:spPr>
            <a:xfrm>
              <a:off x="1127675" y="4443026"/>
              <a:ext cx="109419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77CD3887-7FC2-5E40-A019-F540F82516A6}"/>
                </a:ext>
              </a:extLst>
            </p:cNvPr>
            <p:cNvCxnSpPr>
              <a:cxnSpLocks/>
            </p:cNvCxnSpPr>
            <p:nvPr/>
          </p:nvCxnSpPr>
          <p:spPr>
            <a:xfrm>
              <a:off x="10384660" y="4015690"/>
              <a:ext cx="814582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Title 1">
            <a:extLst>
              <a:ext uri="{FF2B5EF4-FFF2-40B4-BE49-F238E27FC236}">
                <a16:creationId xmlns:a16="http://schemas.microsoft.com/office/drawing/2014/main" id="{9809D6B1-D1A9-2D42-B776-57AACB628705}"/>
              </a:ext>
            </a:extLst>
          </p:cNvPr>
          <p:cNvSpPr txBox="1">
            <a:spLocks/>
          </p:cNvSpPr>
          <p:nvPr/>
        </p:nvSpPr>
        <p:spPr>
          <a:xfrm>
            <a:off x="609600" y="255991"/>
            <a:ext cx="7246620" cy="8083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09631" rtl="0" eaLnBrk="1" latinLnBrk="0" hangingPunct="1">
              <a:spcBef>
                <a:spcPct val="0"/>
              </a:spcBef>
              <a:buNone/>
              <a:defRPr sz="2400" b="1" i="0" kern="120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 dirty="0"/>
              <a:t>Experimental Setup – Projectile &amp; Sabot Flight</a:t>
            </a:r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43313BB3-8F66-2E4A-8EF2-ECFD53E66B8E}"/>
              </a:ext>
            </a:extLst>
          </p:cNvPr>
          <p:cNvGrpSpPr/>
          <p:nvPr/>
        </p:nvGrpSpPr>
        <p:grpSpPr>
          <a:xfrm>
            <a:off x="-79305" y="3957685"/>
            <a:ext cx="3414699" cy="2248458"/>
            <a:chOff x="-110093" y="3957685"/>
            <a:chExt cx="3414699" cy="2248458"/>
          </a:xfrm>
        </p:grpSpPr>
        <p:pic>
          <p:nvPicPr>
            <p:cNvPr id="31" name="Picture 30" descr="A picture containing indoor, sitting, building, table&#10;&#10;Description automatically generated">
              <a:extLst>
                <a:ext uri="{FF2B5EF4-FFF2-40B4-BE49-F238E27FC236}">
                  <a16:creationId xmlns:a16="http://schemas.microsoft.com/office/drawing/2014/main" id="{93011457-5760-DA46-9BAD-FB2146810A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34000"/>
                      </a14:imgEffect>
                      <a14:imgEffect>
                        <a14:brightnessContrast bright="8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665312" y="3890539"/>
              <a:ext cx="1863891" cy="2213898"/>
            </a:xfrm>
            <a:prstGeom prst="rect">
              <a:avLst/>
            </a:prstGeom>
          </p:spPr>
        </p:pic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C42ECC2C-F597-BB45-846A-7DDB1B08D57B}"/>
                </a:ext>
              </a:extLst>
            </p:cNvPr>
            <p:cNvSpPr txBox="1"/>
            <p:nvPr/>
          </p:nvSpPr>
          <p:spPr>
            <a:xfrm>
              <a:off x="-110093" y="5959922"/>
              <a:ext cx="3414699" cy="246221"/>
            </a:xfrm>
            <a:prstGeom prst="rect">
              <a:avLst/>
            </a:prstGeom>
          </p:spPr>
          <p:txBody>
            <a:bodyPr vert="horz" wrap="square" rtlCol="0" anchor="t">
              <a:spAutoFit/>
            </a:bodyPr>
            <a:lstStyle/>
            <a:p>
              <a:pPr algn="ctr"/>
              <a:r>
                <a:rPr lang="en-US" sz="10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Target Fixture</a:t>
              </a:r>
              <a:endParaRPr lang="en-US" sz="9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8E52A0E8-CEDF-544C-A8F7-20FF65023A92}"/>
                </a:ext>
              </a:extLst>
            </p:cNvPr>
            <p:cNvSpPr/>
            <p:nvPr/>
          </p:nvSpPr>
          <p:spPr>
            <a:xfrm>
              <a:off x="370016" y="3957685"/>
              <a:ext cx="2430251" cy="22484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</p:grp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17C2B7D2-11B6-7246-B555-BAAF9024B273}"/>
              </a:ext>
            </a:extLst>
          </p:cNvPr>
          <p:cNvCxnSpPr>
            <a:cxnSpLocks/>
          </p:cNvCxnSpPr>
          <p:nvPr/>
        </p:nvCxnSpPr>
        <p:spPr>
          <a:xfrm flipV="1">
            <a:off x="1572822" y="3219050"/>
            <a:ext cx="0" cy="501899"/>
          </a:xfrm>
          <a:prstGeom prst="straightConnector1">
            <a:avLst/>
          </a:prstGeom>
          <a:ln w="19050">
            <a:solidFill>
              <a:srgbClr val="FF0000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9" name="Group 78">
            <a:extLst>
              <a:ext uri="{FF2B5EF4-FFF2-40B4-BE49-F238E27FC236}">
                <a16:creationId xmlns:a16="http://schemas.microsoft.com/office/drawing/2014/main" id="{1128EB3D-238F-8048-BF6D-2D3CB207CE20}"/>
              </a:ext>
            </a:extLst>
          </p:cNvPr>
          <p:cNvGrpSpPr/>
          <p:nvPr/>
        </p:nvGrpSpPr>
        <p:grpSpPr>
          <a:xfrm>
            <a:off x="8345638" y="3957685"/>
            <a:ext cx="3414699" cy="2246600"/>
            <a:chOff x="6064710" y="3975049"/>
            <a:chExt cx="3414699" cy="2246600"/>
          </a:xfrm>
        </p:grpSpPr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E697C71C-DCF4-894C-9699-580079C94376}"/>
                </a:ext>
              </a:extLst>
            </p:cNvPr>
            <p:cNvSpPr/>
            <p:nvPr/>
          </p:nvSpPr>
          <p:spPr>
            <a:xfrm>
              <a:off x="6064710" y="3975049"/>
              <a:ext cx="3414699" cy="224660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62D0BC66-BC0E-644D-8BB8-C636BA71C3E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0" b="100000" l="2343" r="100000">
                          <a14:backgroundMark x1="91130" y1="16135" x2="90460" y2="84661"/>
                          <a14:backgroundMark x1="80335" y1="21713" x2="86192" y2="28586"/>
                          <a14:backgroundMark x1="83096" y1="74402" x2="80335" y2="7360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6093208" y="4429012"/>
              <a:ext cx="1351967" cy="1136952"/>
            </a:xfrm>
            <a:prstGeom prst="rect">
              <a:avLst/>
            </a:prstGeom>
            <a:effectLst>
              <a:outerShdw blurRad="76200" dist="25400" dir="5400000" algn="ctr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76" name="Picture 75">
              <a:extLst>
                <a:ext uri="{FF2B5EF4-FFF2-40B4-BE49-F238E27FC236}">
                  <a16:creationId xmlns:a16="http://schemas.microsoft.com/office/drawing/2014/main" id="{08B9834C-B086-9440-A55D-A9EDFC546B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0" b="100000" l="9975" r="89962">
                          <a14:backgroundMark x1="71982" y1="51693" x2="84689" y2="71896"/>
                          <a14:backgroundMark x1="84689" y1="71896" x2="70013" y2="52822"/>
                          <a14:backgroundMark x1="70013" y1="52822" x2="71982" y2="49718"/>
                          <a14:backgroundMark x1="26239" y1="15576" x2="46506" y2="34086"/>
                          <a14:backgroundMark x1="84943" y1="24887" x2="85133" y2="23984"/>
                          <a14:backgroundMark x1="26874" y1="91761" x2="49111" y2="70203"/>
                          <a14:backgroundMark x1="48285" y1="70034" x2="49555" y2="68059"/>
                          <a14:backgroundMark x1="47522" y1="62472" x2="46506" y2="59424"/>
                          <a14:backgroundMark x1="54574" y1="53499" x2="54765" y2="53668"/>
                          <a14:backgroundMark x1="54193" y1="53725" x2="54384" y2="49887"/>
                          <a14:backgroundMark x1="43774" y1="44639" x2="44219" y2="44300"/>
                          <a14:backgroundMark x1="44790" y1="43736" x2="44219" y2="43567"/>
                          <a14:backgroundMark x1="44600" y1="44413" x2="47713" y2="44413"/>
                          <a14:backgroundMark x1="45108" y1="43510" x2="46315" y2="4226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8174553" y="4398787"/>
              <a:ext cx="1098571" cy="1236818"/>
            </a:xfrm>
            <a:prstGeom prst="rect">
              <a:avLst/>
            </a:prstGeom>
            <a:effectLst>
              <a:outerShdw blurRad="76200" dist="25400" dir="5400000" algn="ctr" rotWithShape="0">
                <a:srgbClr val="000000">
                  <a:alpha val="50000"/>
                </a:srgbClr>
              </a:outerShdw>
            </a:effectLst>
          </p:spPr>
        </p:pic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5AFE97C0-DACA-9A4F-A823-5215F47E6BDD}"/>
                </a:ext>
              </a:extLst>
            </p:cNvPr>
            <p:cNvSpPr txBox="1"/>
            <p:nvPr/>
          </p:nvSpPr>
          <p:spPr>
            <a:xfrm>
              <a:off x="6339192" y="5664233"/>
              <a:ext cx="998476" cy="400110"/>
            </a:xfrm>
            <a:prstGeom prst="rect">
              <a:avLst/>
            </a:prstGeom>
          </p:spPr>
          <p:txBody>
            <a:bodyPr vert="horz" wrap="square" rtlCol="0" anchor="t">
              <a:spAutoFit/>
            </a:bodyPr>
            <a:lstStyle/>
            <a:p>
              <a:pPr algn="ctr"/>
              <a:r>
                <a:rPr lang="en-US" sz="10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Package ready for flight</a:t>
              </a:r>
              <a:endParaRPr lang="en-US" sz="9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</p:grp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4FC7DED0-D306-F84A-9AC6-EA4D72C73829}"/>
              </a:ext>
            </a:extLst>
          </p:cNvPr>
          <p:cNvCxnSpPr>
            <a:cxnSpLocks/>
          </p:cNvCxnSpPr>
          <p:nvPr/>
        </p:nvCxnSpPr>
        <p:spPr>
          <a:xfrm flipH="1" flipV="1">
            <a:off x="7856220" y="2560542"/>
            <a:ext cx="1174324" cy="1186061"/>
          </a:xfrm>
          <a:prstGeom prst="straightConnector1">
            <a:avLst/>
          </a:prstGeom>
          <a:ln w="19050">
            <a:solidFill>
              <a:srgbClr val="FF0000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2B1BFC88-69DD-5243-BD5B-EED636C2F71A}"/>
              </a:ext>
            </a:extLst>
          </p:cNvPr>
          <p:cNvSpPr txBox="1"/>
          <p:nvPr/>
        </p:nvSpPr>
        <p:spPr>
          <a:xfrm>
            <a:off x="2148840" y="4946342"/>
            <a:ext cx="576865" cy="246221"/>
          </a:xfrm>
          <a:prstGeom prst="rect">
            <a:avLst/>
          </a:prstGeom>
        </p:spPr>
        <p:txBody>
          <a:bodyPr vert="horz" wrap="square" rtlCol="0" anchor="t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Target</a:t>
            </a:r>
            <a:endParaRPr lang="en-US" sz="900" dirty="0">
              <a:solidFill>
                <a:schemeClr val="bg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8F66AAB5-C8A6-DA4E-85D0-F2B64BB04ACD}"/>
              </a:ext>
            </a:extLst>
          </p:cNvPr>
          <p:cNvCxnSpPr>
            <a:cxnSpLocks/>
          </p:cNvCxnSpPr>
          <p:nvPr/>
        </p:nvCxnSpPr>
        <p:spPr>
          <a:xfrm flipH="1">
            <a:off x="1748175" y="5066638"/>
            <a:ext cx="476865" cy="0"/>
          </a:xfrm>
          <a:prstGeom prst="straightConnector1">
            <a:avLst/>
          </a:prstGeom>
          <a:ln>
            <a:solidFill>
              <a:schemeClr val="bg1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86F5D407-8329-4920-8EBC-B4BD8D422324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1413" t="9279" r="22787" b="5377"/>
          <a:stretch/>
        </p:blipFill>
        <p:spPr>
          <a:xfrm flipH="1">
            <a:off x="5385196" y="4025233"/>
            <a:ext cx="2753994" cy="2114833"/>
          </a:xfrm>
          <a:prstGeom prst="rect">
            <a:avLst/>
          </a:prstGeom>
        </p:spPr>
      </p:pic>
      <p:sp>
        <p:nvSpPr>
          <p:cNvPr id="87" name="Rectangle 86">
            <a:extLst>
              <a:ext uri="{FF2B5EF4-FFF2-40B4-BE49-F238E27FC236}">
                <a16:creationId xmlns:a16="http://schemas.microsoft.com/office/drawing/2014/main" id="{9D3C25D8-6B1D-40DD-924E-1463CF4E8D18}"/>
              </a:ext>
            </a:extLst>
          </p:cNvPr>
          <p:cNvSpPr/>
          <p:nvPr/>
        </p:nvSpPr>
        <p:spPr>
          <a:xfrm>
            <a:off x="5303520" y="3957685"/>
            <a:ext cx="2929116" cy="224660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9DAAFF9A-D9F5-4B23-9A21-CB57113718DC}"/>
              </a:ext>
            </a:extLst>
          </p:cNvPr>
          <p:cNvCxnSpPr>
            <a:cxnSpLocks/>
          </p:cNvCxnSpPr>
          <p:nvPr/>
        </p:nvCxnSpPr>
        <p:spPr>
          <a:xfrm flipH="1" flipV="1">
            <a:off x="4960622" y="2560542"/>
            <a:ext cx="754051" cy="1147170"/>
          </a:xfrm>
          <a:prstGeom prst="straightConnector1">
            <a:avLst/>
          </a:prstGeom>
          <a:ln w="19050">
            <a:solidFill>
              <a:srgbClr val="FF0000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8" name="Rectangle 97">
            <a:extLst>
              <a:ext uri="{FF2B5EF4-FFF2-40B4-BE49-F238E27FC236}">
                <a16:creationId xmlns:a16="http://schemas.microsoft.com/office/drawing/2014/main" id="{F21DE834-FB20-45EE-81C1-B6F6416B1C78}"/>
              </a:ext>
            </a:extLst>
          </p:cNvPr>
          <p:cNvSpPr/>
          <p:nvPr/>
        </p:nvSpPr>
        <p:spPr>
          <a:xfrm>
            <a:off x="2967060" y="3957684"/>
            <a:ext cx="2222093" cy="2248458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2C8075BA-A605-4018-8CA4-C1C455B47C52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18041" r="5377"/>
          <a:stretch/>
        </p:blipFill>
        <p:spPr>
          <a:xfrm rot="5400000">
            <a:off x="3036016" y="4046893"/>
            <a:ext cx="2096022" cy="2052704"/>
          </a:xfrm>
          <a:prstGeom prst="rect">
            <a:avLst/>
          </a:prstGeom>
        </p:spPr>
      </p:pic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07AB5ACF-FFC3-4B2C-92CD-ED308F48F4AC}"/>
              </a:ext>
            </a:extLst>
          </p:cNvPr>
          <p:cNvCxnSpPr>
            <a:cxnSpLocks/>
          </p:cNvCxnSpPr>
          <p:nvPr/>
        </p:nvCxnSpPr>
        <p:spPr>
          <a:xfrm flipH="1" flipV="1">
            <a:off x="3200846" y="2580352"/>
            <a:ext cx="584156" cy="1127360"/>
          </a:xfrm>
          <a:prstGeom prst="straightConnector1">
            <a:avLst/>
          </a:prstGeom>
          <a:ln w="19050">
            <a:solidFill>
              <a:srgbClr val="FF0000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C3BFC70C-693B-47A3-A18B-9416AC6673CB}"/>
              </a:ext>
            </a:extLst>
          </p:cNvPr>
          <p:cNvSpPr txBox="1"/>
          <p:nvPr/>
        </p:nvSpPr>
        <p:spPr>
          <a:xfrm>
            <a:off x="5385196" y="3701372"/>
            <a:ext cx="2757367" cy="276999"/>
          </a:xfrm>
          <a:prstGeom prst="rect">
            <a:avLst/>
          </a:prstGeom>
        </p:spPr>
        <p:txBody>
          <a:bodyPr vert="horz"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Franklin Gothic Medium"/>
                <a:cs typeface="Franklin Gothic Medium"/>
              </a:rPr>
              <a:t>Sabot petals aerodynamically separate</a:t>
            </a:r>
            <a:endParaRPr lang="en-US" sz="1200" b="0" i="0" dirty="0">
              <a:solidFill>
                <a:srgbClr val="FF0000"/>
              </a:solidFill>
              <a:latin typeface="Franklin Gothic Medium"/>
              <a:cs typeface="Franklin Gothic Medium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6FD1B7B-D7F4-4B8A-83B4-FDD4D12539EF}"/>
              </a:ext>
            </a:extLst>
          </p:cNvPr>
          <p:cNvSpPr txBox="1"/>
          <p:nvPr/>
        </p:nvSpPr>
        <p:spPr>
          <a:xfrm>
            <a:off x="2862192" y="3707712"/>
            <a:ext cx="2481906" cy="276999"/>
          </a:xfrm>
          <a:prstGeom prst="rect">
            <a:avLst/>
          </a:prstGeom>
        </p:spPr>
        <p:txBody>
          <a:bodyPr vert="horz" wrap="square" rtlCol="0">
            <a:spAutoFit/>
          </a:bodyPr>
          <a:lstStyle/>
          <a:p>
            <a:r>
              <a:rPr lang="en-US" sz="1200" b="0" i="0" dirty="0">
                <a:solidFill>
                  <a:srgbClr val="FF0000"/>
                </a:solidFill>
                <a:latin typeface="Franklin Gothic Medium"/>
                <a:cs typeface="Franklin Gothic Medium"/>
              </a:rPr>
              <a:t>Sabot petals impact stripper plate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C104B08-5EEB-4205-9A5B-60575A358C7F}"/>
              </a:ext>
            </a:extLst>
          </p:cNvPr>
          <p:cNvSpPr txBox="1"/>
          <p:nvPr/>
        </p:nvSpPr>
        <p:spPr>
          <a:xfrm>
            <a:off x="8352042" y="3699132"/>
            <a:ext cx="3401889" cy="276999"/>
          </a:xfrm>
          <a:prstGeom prst="rect">
            <a:avLst/>
          </a:prstGeom>
        </p:spPr>
        <p:txBody>
          <a:bodyPr vert="horz"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Franklin Gothic Medium"/>
                <a:cs typeface="Franklin Gothic Medium"/>
              </a:rPr>
              <a:t>Projectile sabot package is seated in flight tube</a:t>
            </a:r>
            <a:endParaRPr lang="en-US" sz="1200" b="0" i="0" dirty="0">
              <a:solidFill>
                <a:srgbClr val="FF0000"/>
              </a:solidFill>
              <a:latin typeface="Franklin Gothic Medium"/>
              <a:cs typeface="Franklin Gothic Medium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C75759D-1B3C-4173-BE65-3F255E93EA80}"/>
              </a:ext>
            </a:extLst>
          </p:cNvPr>
          <p:cNvSpPr txBox="1"/>
          <p:nvPr/>
        </p:nvSpPr>
        <p:spPr>
          <a:xfrm>
            <a:off x="10456222" y="5646869"/>
            <a:ext cx="1097088" cy="400110"/>
          </a:xfrm>
          <a:prstGeom prst="rect">
            <a:avLst/>
          </a:prstGeom>
        </p:spPr>
        <p:txBody>
          <a:bodyPr vert="horz" wrap="square" rtlCol="0" anchor="t">
            <a:spAutoFit/>
          </a:bodyPr>
          <a:lstStyle/>
          <a:p>
            <a:pPr algn="ctr"/>
            <a:r>
              <a:rPr lang="en-US" sz="1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Expanded view of package</a:t>
            </a:r>
            <a:endParaRPr lang="en-US" sz="9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424AEF2-A7B1-47FA-8923-EC8FE271D009}"/>
              </a:ext>
            </a:extLst>
          </p:cNvPr>
          <p:cNvSpPr txBox="1"/>
          <p:nvPr/>
        </p:nvSpPr>
        <p:spPr>
          <a:xfrm>
            <a:off x="591564" y="3688087"/>
            <a:ext cx="2481906" cy="276999"/>
          </a:xfrm>
          <a:prstGeom prst="rect">
            <a:avLst/>
          </a:prstGeom>
        </p:spPr>
        <p:txBody>
          <a:bodyPr vert="horz" wrap="square" rtlCol="0">
            <a:spAutoFit/>
          </a:bodyPr>
          <a:lstStyle/>
          <a:p>
            <a:r>
              <a:rPr lang="en-US" sz="1200" b="0" i="0" dirty="0">
                <a:solidFill>
                  <a:srgbClr val="FF0000"/>
                </a:solidFill>
                <a:latin typeface="Franklin Gothic Medium"/>
                <a:cs typeface="Franklin Gothic Medium"/>
              </a:rPr>
              <a:t>Projectile impacts target</a:t>
            </a:r>
          </a:p>
        </p:txBody>
      </p:sp>
    </p:spTree>
    <p:extLst>
      <p:ext uri="{BB962C8B-B14F-4D97-AF65-F5344CB8AC3E}">
        <p14:creationId xmlns:p14="http://schemas.microsoft.com/office/powerpoint/2010/main" val="39840895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29F16-E430-499A-894B-BC077BB679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55991"/>
            <a:ext cx="7830312" cy="808348"/>
          </a:xfrm>
        </p:spPr>
        <p:txBody>
          <a:bodyPr>
            <a:normAutofit/>
          </a:bodyPr>
          <a:lstStyle/>
          <a:p>
            <a:r>
              <a:rPr lang="en-US" dirty="0"/>
              <a:t>Simulating hypervelocity sabot separation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B48049-1174-4972-A3FB-AC3CAE860C01}"/>
              </a:ext>
            </a:extLst>
          </p:cNvPr>
          <p:cNvSpPr txBox="1"/>
          <p:nvPr/>
        </p:nvSpPr>
        <p:spPr>
          <a:xfrm>
            <a:off x="609600" y="1380744"/>
            <a:ext cx="10972800" cy="5262979"/>
          </a:xfrm>
          <a:prstGeom prst="rect">
            <a:avLst/>
          </a:prstGeom>
        </p:spPr>
        <p:txBody>
          <a:bodyPr vert="horz" wrap="square" rtlCol="0">
            <a:spAutoFit/>
          </a:bodyPr>
          <a:lstStyle/>
          <a:p>
            <a:r>
              <a:rPr lang="en-US" dirty="0">
                <a:latin typeface="Franklin Gothic Medium"/>
                <a:cs typeface="Franklin Gothic Medium"/>
              </a:rPr>
              <a:t>Purpose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Franklin Gothic Medium"/>
                <a:cs typeface="Franklin Gothic Medium"/>
              </a:rPr>
              <a:t>Accurately predicting degree of separation increases testing effectiveness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Franklin Gothic Medium"/>
                <a:cs typeface="Franklin Gothic Medium"/>
              </a:rPr>
              <a:t>Simulation software allows for new sabot package designs for different projectile geometries</a:t>
            </a:r>
            <a:endParaRPr lang="en-US" b="0" i="0" dirty="0">
              <a:latin typeface="Franklin Gothic Medium"/>
              <a:cs typeface="Franklin Gothic Medium"/>
            </a:endParaRPr>
          </a:p>
          <a:p>
            <a:endParaRPr lang="en-US" b="0" i="0" dirty="0">
              <a:latin typeface="Franklin Gothic Medium"/>
              <a:cs typeface="Franklin Gothic Medium"/>
            </a:endParaRPr>
          </a:p>
          <a:p>
            <a:r>
              <a:rPr lang="en-US" b="0" i="0" dirty="0">
                <a:latin typeface="Franklin Gothic Medium"/>
                <a:cs typeface="Franklin Gothic Medium"/>
              </a:rPr>
              <a:t>Phase I: Empirical modelling to test simulation results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Franklin Gothic Medium"/>
                <a:cs typeface="Franklin Gothic Medium"/>
              </a:rPr>
              <a:t>Data collected from HVI tests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Franklin Gothic Medium"/>
                <a:cs typeface="Franklin Gothic Medium"/>
              </a:rPr>
              <a:t>Relates degree of separation (separation radius) to flight parameters</a:t>
            </a:r>
          </a:p>
          <a:p>
            <a:endParaRPr lang="en-US" dirty="0">
              <a:latin typeface="Franklin Gothic Medium"/>
              <a:cs typeface="Franklin Gothic Medium"/>
            </a:endParaRPr>
          </a:p>
          <a:p>
            <a:r>
              <a:rPr lang="en-US" dirty="0">
                <a:latin typeface="Franklin Gothic Medium"/>
                <a:cs typeface="Franklin Gothic Medium"/>
              </a:rPr>
              <a:t>Phase II: Development of sabot flight simulation software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Franklin Gothic Medium"/>
                <a:cs typeface="Franklin Gothic Medium"/>
              </a:rPr>
              <a:t>Uses </a:t>
            </a:r>
            <a:r>
              <a:rPr lang="en-US" dirty="0" err="1">
                <a:latin typeface="Franklin Gothic Medium"/>
                <a:cs typeface="Franklin Gothic Medium"/>
              </a:rPr>
              <a:t>newtonian</a:t>
            </a:r>
            <a:r>
              <a:rPr lang="en-US" dirty="0">
                <a:latin typeface="Franklin Gothic Medium"/>
                <a:cs typeface="Franklin Gothic Medium"/>
              </a:rPr>
              <a:t> impact theory for hypersonic flow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Franklin Gothic Medium"/>
                <a:cs typeface="Franklin Gothic Medium"/>
              </a:rPr>
              <a:t>Numerically integrates over projectile flight to find degree of separation</a:t>
            </a:r>
          </a:p>
          <a:p>
            <a:endParaRPr lang="en-US" dirty="0">
              <a:latin typeface="Franklin Gothic Medium"/>
              <a:cs typeface="Franklin Gothic Medium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b="0" i="0" dirty="0">
              <a:latin typeface="Franklin Gothic Medium"/>
              <a:cs typeface="Franklin Gothic Medium"/>
            </a:endParaRPr>
          </a:p>
        </p:txBody>
      </p:sp>
    </p:spTree>
    <p:extLst>
      <p:ext uri="{BB962C8B-B14F-4D97-AF65-F5344CB8AC3E}">
        <p14:creationId xmlns:p14="http://schemas.microsoft.com/office/powerpoint/2010/main" val="29370313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29F16-E430-499A-894B-BC077BB679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" y="255991"/>
            <a:ext cx="8123853" cy="808348"/>
          </a:xfrm>
        </p:spPr>
        <p:txBody>
          <a:bodyPr>
            <a:normAutofit/>
          </a:bodyPr>
          <a:lstStyle/>
          <a:p>
            <a:r>
              <a:rPr lang="en-US" dirty="0">
                <a:latin typeface="Helvetica Neue" panose="02000503000000020004"/>
                <a:cs typeface="Franklin Gothic Medium"/>
              </a:rPr>
              <a:t>Phase I: Empirical modelling to test simulation results</a:t>
            </a:r>
          </a:p>
        </p:txBody>
      </p:sp>
      <p:pic>
        <p:nvPicPr>
          <p:cNvPr id="5" name="Picture 4" descr="A picture containing dark&#10;&#10;Description automatically generated">
            <a:extLst>
              <a:ext uri="{FF2B5EF4-FFF2-40B4-BE49-F238E27FC236}">
                <a16:creationId xmlns:a16="http://schemas.microsoft.com/office/drawing/2014/main" id="{075B43BF-1120-4D1A-8F78-213B47EF7D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19" r="10000"/>
          <a:stretch/>
        </p:blipFill>
        <p:spPr>
          <a:xfrm rot="5400000">
            <a:off x="1787595" y="1526310"/>
            <a:ext cx="4279392" cy="3643883"/>
          </a:xfrm>
          <a:prstGeom prst="rect">
            <a:avLst/>
          </a:prstGeom>
        </p:spPr>
      </p:pic>
      <p:pic>
        <p:nvPicPr>
          <p:cNvPr id="7" name="Picture 6" descr="A picture containing text, different&#10;&#10;Description automatically generated">
            <a:extLst>
              <a:ext uri="{FF2B5EF4-FFF2-40B4-BE49-F238E27FC236}">
                <a16:creationId xmlns:a16="http://schemas.microsoft.com/office/drawing/2014/main" id="{0BA2EAAE-19E5-44CD-A9FF-26A5B29430E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3350"/>
          <a:stretch/>
        </p:blipFill>
        <p:spPr>
          <a:xfrm>
            <a:off x="6458647" y="1208557"/>
            <a:ext cx="3643884" cy="1822398"/>
          </a:xfrm>
          <a:prstGeom prst="rect">
            <a:avLst/>
          </a:prstGeom>
        </p:spPr>
      </p:pic>
      <p:pic>
        <p:nvPicPr>
          <p:cNvPr id="9" name="Picture 8" descr="A picture containing text, different&#10;&#10;Description automatically generated">
            <a:extLst>
              <a:ext uri="{FF2B5EF4-FFF2-40B4-BE49-F238E27FC236}">
                <a16:creationId xmlns:a16="http://schemas.microsoft.com/office/drawing/2014/main" id="{196D4635-61DF-4717-AD27-9EC5330E753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6673" r="1"/>
          <a:stretch/>
        </p:blipFill>
        <p:spPr>
          <a:xfrm>
            <a:off x="7173385" y="3272988"/>
            <a:ext cx="2214407" cy="2214961"/>
          </a:xfrm>
          <a:prstGeom prst="rect">
            <a:avLst/>
          </a:prstGeom>
          <a:ln>
            <a:solidFill>
              <a:srgbClr val="FF0000"/>
            </a:solidFill>
            <a:prstDash val="sysDash"/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2C512ED-17D3-4D26-AD0A-223DBD4F9AA4}"/>
              </a:ext>
            </a:extLst>
          </p:cNvPr>
          <p:cNvSpPr/>
          <p:nvPr/>
        </p:nvSpPr>
        <p:spPr>
          <a:xfrm>
            <a:off x="9147365" y="1245881"/>
            <a:ext cx="899180" cy="950267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6F6CFA7-9EF0-4095-BFA1-61B00CD4FB89}"/>
              </a:ext>
            </a:extLst>
          </p:cNvPr>
          <p:cNvCxnSpPr>
            <a:cxnSpLocks/>
          </p:cNvCxnSpPr>
          <p:nvPr/>
        </p:nvCxnSpPr>
        <p:spPr>
          <a:xfrm flipH="1">
            <a:off x="7173385" y="1245881"/>
            <a:ext cx="1973980" cy="2027107"/>
          </a:xfrm>
          <a:prstGeom prst="line">
            <a:avLst/>
          </a:prstGeom>
          <a:ln w="9525">
            <a:solidFill>
              <a:srgbClr val="FF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4900C5C-CFE7-4DB7-AC0B-88D6295DD619}"/>
              </a:ext>
            </a:extLst>
          </p:cNvPr>
          <p:cNvCxnSpPr>
            <a:cxnSpLocks/>
          </p:cNvCxnSpPr>
          <p:nvPr/>
        </p:nvCxnSpPr>
        <p:spPr>
          <a:xfrm flipH="1">
            <a:off x="9387792" y="2196148"/>
            <a:ext cx="658754" cy="3291801"/>
          </a:xfrm>
          <a:prstGeom prst="line">
            <a:avLst/>
          </a:prstGeom>
          <a:ln w="9525">
            <a:solidFill>
              <a:srgbClr val="FF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7C7B6C42-05F9-4F71-8DCB-8657CC03754E}"/>
              </a:ext>
            </a:extLst>
          </p:cNvPr>
          <p:cNvSpPr txBox="1"/>
          <p:nvPr/>
        </p:nvSpPr>
        <p:spPr>
          <a:xfrm>
            <a:off x="2105349" y="5487948"/>
            <a:ext cx="3643884" cy="523220"/>
          </a:xfrm>
          <a:prstGeom prst="rect">
            <a:avLst/>
          </a:prstGeom>
        </p:spPr>
        <p:txBody>
          <a:bodyPr vert="horz" wrap="square" rtlCol="0">
            <a:spAutoFit/>
          </a:bodyPr>
          <a:lstStyle/>
          <a:p>
            <a:r>
              <a:rPr lang="en-US" sz="1400" b="0" i="0" dirty="0">
                <a:latin typeface="Franklin Gothic Medium"/>
                <a:cs typeface="Franklin Gothic Medium"/>
              </a:rPr>
              <a:t>Sabot </a:t>
            </a:r>
            <a:r>
              <a:rPr lang="en-US" sz="1400" dirty="0">
                <a:latin typeface="Franklin Gothic Medium"/>
                <a:cs typeface="Franklin Gothic Medium"/>
              </a:rPr>
              <a:t>petal impact photography normal to the stripper plate</a:t>
            </a:r>
            <a:endParaRPr lang="en-US" sz="1200" b="0" i="0" dirty="0">
              <a:latin typeface="Franklin Gothic Medium"/>
              <a:cs typeface="Franklin Gothic Medium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9104164-DF76-44A9-A3FF-37C88DAB577C}"/>
              </a:ext>
            </a:extLst>
          </p:cNvPr>
          <p:cNvSpPr txBox="1"/>
          <p:nvPr/>
        </p:nvSpPr>
        <p:spPr>
          <a:xfrm>
            <a:off x="6458647" y="5491958"/>
            <a:ext cx="3643884" cy="738664"/>
          </a:xfrm>
          <a:prstGeom prst="rect">
            <a:avLst/>
          </a:prstGeom>
        </p:spPr>
        <p:txBody>
          <a:bodyPr vert="horz" wrap="square" rtlCol="0">
            <a:spAutoFit/>
          </a:bodyPr>
          <a:lstStyle/>
          <a:p>
            <a:r>
              <a:rPr lang="en-US" sz="1400" b="0" i="0" dirty="0">
                <a:latin typeface="Franklin Gothic Medium"/>
                <a:cs typeface="Franklin Gothic Medium"/>
              </a:rPr>
              <a:t>Image processing using Adobe Photoshop and Python scripts to convert image data to the degree of separation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FD28B3A-C389-40B8-A2AB-21C54D14EEB2}"/>
              </a:ext>
            </a:extLst>
          </p:cNvPr>
          <p:cNvSpPr/>
          <p:nvPr/>
        </p:nvSpPr>
        <p:spPr>
          <a:xfrm>
            <a:off x="1965980" y="1064339"/>
            <a:ext cx="3890865" cy="5166283"/>
          </a:xfrm>
          <a:prstGeom prst="rect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2C2CB4F-1226-4A0D-BBEF-7822F4CBE88F}"/>
              </a:ext>
            </a:extLst>
          </p:cNvPr>
          <p:cNvSpPr/>
          <p:nvPr/>
        </p:nvSpPr>
        <p:spPr>
          <a:xfrm>
            <a:off x="6335155" y="1064339"/>
            <a:ext cx="3890865" cy="5166283"/>
          </a:xfrm>
          <a:prstGeom prst="rect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079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29F16-E430-499A-894B-BC077BB679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" y="255991"/>
            <a:ext cx="8123853" cy="808348"/>
          </a:xfrm>
        </p:spPr>
        <p:txBody>
          <a:bodyPr>
            <a:normAutofit/>
          </a:bodyPr>
          <a:lstStyle/>
          <a:p>
            <a:r>
              <a:rPr lang="en-US" dirty="0">
                <a:latin typeface="Helvetica Neue" panose="02000503000000020004"/>
                <a:cs typeface="Franklin Gothic Medium"/>
              </a:rPr>
              <a:t>Phase I: Empirical modelling to test simulation</a:t>
            </a:r>
          </a:p>
        </p:txBody>
      </p:sp>
      <p:pic>
        <p:nvPicPr>
          <p:cNvPr id="8" name="Picture 7" descr="A picture containing text, compact disk, vector graphics&#10;&#10;Description automatically generated">
            <a:extLst>
              <a:ext uri="{FF2B5EF4-FFF2-40B4-BE49-F238E27FC236}">
                <a16:creationId xmlns:a16="http://schemas.microsoft.com/office/drawing/2014/main" id="{1D0C1147-71E9-4C6F-8285-30308B6EC3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6238" y="1317689"/>
            <a:ext cx="4736840" cy="4488025"/>
          </a:xfrm>
          <a:prstGeom prst="rect">
            <a:avLst/>
          </a:prstGeom>
        </p:spPr>
      </p:pic>
      <p:pic>
        <p:nvPicPr>
          <p:cNvPr id="7" name="Picture 6" descr="Chart, surface chart&#10;&#10;Description automatically generated">
            <a:extLst>
              <a:ext uri="{FF2B5EF4-FFF2-40B4-BE49-F238E27FC236}">
                <a16:creationId xmlns:a16="http://schemas.microsoft.com/office/drawing/2014/main" id="{4222D60F-D622-4C9D-9A66-C8D6EB8E620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52" t="12609" r="1558" b="1837"/>
          <a:stretch/>
        </p:blipFill>
        <p:spPr>
          <a:xfrm>
            <a:off x="897012" y="1612141"/>
            <a:ext cx="4838751" cy="4174531"/>
          </a:xfrm>
          <a:prstGeom prst="rect">
            <a:avLst/>
          </a:prstGeom>
        </p:spPr>
      </p:pic>
      <p:pic>
        <p:nvPicPr>
          <p:cNvPr id="10" name="Picture 9" descr="Chart, surface chart&#10;&#10;Description automatically generated">
            <a:extLst>
              <a:ext uri="{FF2B5EF4-FFF2-40B4-BE49-F238E27FC236}">
                <a16:creationId xmlns:a16="http://schemas.microsoft.com/office/drawing/2014/main" id="{538D8FC5-55E0-4431-8D7E-59C3152B63C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362" r="19681" b="93355"/>
          <a:stretch/>
        </p:blipFill>
        <p:spPr>
          <a:xfrm>
            <a:off x="1571625" y="1270072"/>
            <a:ext cx="3810000" cy="368227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DFD28B3A-C389-40B8-A2AB-21C54D14EEB2}"/>
              </a:ext>
            </a:extLst>
          </p:cNvPr>
          <p:cNvSpPr/>
          <p:nvPr/>
        </p:nvSpPr>
        <p:spPr>
          <a:xfrm>
            <a:off x="603381" y="1317697"/>
            <a:ext cx="10589698" cy="4488025"/>
          </a:xfrm>
          <a:prstGeom prst="rect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2484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94405E-76C7-475A-8211-A74413B45E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55991"/>
            <a:ext cx="8039100" cy="808348"/>
          </a:xfrm>
        </p:spPr>
        <p:txBody>
          <a:bodyPr>
            <a:normAutofit/>
          </a:bodyPr>
          <a:lstStyle/>
          <a:p>
            <a:r>
              <a:rPr lang="en-US" dirty="0"/>
              <a:t>Phase I: Empirical Modelling to test simulation </a:t>
            </a:r>
          </a:p>
        </p:txBody>
      </p:sp>
      <p:pic>
        <p:nvPicPr>
          <p:cNvPr id="5" name="Content Placeholder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47FBC721-AAED-43B8-A9A9-EFBFF5FB9F63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 rotWithShape="1">
          <a:blip r:embed="rId2"/>
          <a:srcRect r="2952"/>
          <a:stretch/>
        </p:blipFill>
        <p:spPr>
          <a:xfrm>
            <a:off x="6525033" y="2534906"/>
            <a:ext cx="5362167" cy="3639058"/>
          </a:xfr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B8E83C1-CAE2-4255-B19C-41C3DC013C98}"/>
                  </a:ext>
                </a:extLst>
              </p:cNvPr>
              <p:cNvSpPr txBox="1"/>
              <p:nvPr/>
            </p:nvSpPr>
            <p:spPr>
              <a:xfrm>
                <a:off x="609600" y="1380744"/>
                <a:ext cx="6153789" cy="5262979"/>
              </a:xfrm>
              <a:prstGeom prst="rect">
                <a:avLst/>
              </a:prstGeom>
            </p:spPr>
            <p:txBody>
              <a:bodyPr vert="horz" wrap="square" rtlCol="0">
                <a:spAutoFit/>
              </a:bodyPr>
              <a:lstStyle/>
              <a:p>
                <a:r>
                  <a:rPr lang="en-US" dirty="0">
                    <a:latin typeface="Franklin Gothic Medium"/>
                    <a:cs typeface="Franklin Gothic Medium"/>
                  </a:rPr>
                  <a:t>Polynomial regression model results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Franklin Gothic Medium"/>
                    <a:cs typeface="Franklin Gothic Medium"/>
                  </a:rPr>
                  <a:t>Regressors</a:t>
                </a:r>
              </a:p>
              <a:p>
                <a:pPr marL="952393" lvl="1" indent="-34290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Franklin Gothic Medium"/>
                    <a:cs typeface="Franklin Gothic Medium"/>
                  </a:rPr>
                  <a:t>Projectile Velocity (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>
                    <a:latin typeface="Franklin Gothic Medium"/>
                    <a:cs typeface="Franklin Gothic Medium"/>
                  </a:rPr>
                  <a:t>)</a:t>
                </a:r>
              </a:p>
              <a:p>
                <a:pPr marL="952393" lvl="1" indent="-34290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Franklin Gothic Medium"/>
                    <a:cs typeface="Franklin Gothic Medium"/>
                  </a:rPr>
                  <a:t>Backfill Pressure (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dirty="0">
                    <a:latin typeface="Franklin Gothic Medium"/>
                    <a:cs typeface="Franklin Gothic Medium"/>
                  </a:rPr>
                  <a:t>)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Franklin Gothic Medium"/>
                    <a:cs typeface="Franklin Gothic Medium"/>
                  </a:rPr>
                  <a:t>Endogenous</a:t>
                </a:r>
              </a:p>
              <a:p>
                <a:pPr marL="952393" lvl="1" indent="-34290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Franklin Gothic Medium"/>
                    <a:cs typeface="Franklin Gothic Medium"/>
                  </a:rPr>
                  <a:t>Degree of separation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dirty="0">
                  <a:latin typeface="Franklin Gothic Medium"/>
                  <a:cs typeface="Franklin Gothic Medium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Franklin Gothic Medium"/>
                    <a:cs typeface="Franklin Gothic Medium"/>
                  </a:rPr>
                  <a:t>Significant regressor interactions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dirty="0">
                  <a:latin typeface="Franklin Gothic Medium"/>
                  <a:cs typeface="Franklin Gothic Medium"/>
                </a:endParaRPr>
              </a:p>
              <a:p>
                <a:endParaRPr lang="en-US" dirty="0">
                  <a:latin typeface="Franklin Gothic Medium"/>
                  <a:cs typeface="Franklin Gothic Medium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dirty="0">
                  <a:latin typeface="Franklin Gothic Medium"/>
                  <a:cs typeface="Franklin Gothic Medium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dirty="0">
                  <a:latin typeface="Franklin Gothic Medium"/>
                  <a:cs typeface="Franklin Gothic Medium"/>
                </a:endParaRPr>
              </a:p>
              <a:p>
                <a:endParaRPr lang="en-US" dirty="0">
                  <a:latin typeface="Franklin Gothic Medium"/>
                  <a:cs typeface="Franklin Gothic Medium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b="0" i="0" dirty="0">
                  <a:latin typeface="Franklin Gothic Medium"/>
                  <a:cs typeface="Franklin Gothic Medium"/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B8E83C1-CAE2-4255-B19C-41C3DC013C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1380744"/>
                <a:ext cx="6153789" cy="5262979"/>
              </a:xfrm>
              <a:prstGeom prst="rect">
                <a:avLst/>
              </a:prstGeom>
              <a:blipFill>
                <a:blip r:embed="rId3"/>
                <a:stretch>
                  <a:fillRect l="-1487" t="-8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0E977E1-EDE4-4AFC-B2FD-888279644825}"/>
                  </a:ext>
                </a:extLst>
              </p:cNvPr>
              <p:cNvSpPr txBox="1"/>
              <p:nvPr/>
            </p:nvSpPr>
            <p:spPr>
              <a:xfrm>
                <a:off x="6381953" y="2042330"/>
                <a:ext cx="5648325" cy="3523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6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𝐷𝑒𝑔𝑟𝑒𝑒</m:t>
                          </m:r>
                          <m:r>
                            <a:rPr lang="en-US" sz="1600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en-US" sz="1600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𝑠𝑒𝑝𝑎𝑟𝑎𝑡𝑖𝑜𝑛</m:t>
                          </m:r>
                        </m:e>
                      </m:acc>
                      <m:r>
                        <a:rPr lang="en-US" sz="1600" i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</a:rPr>
                        <m:t>𝑣𝑃</m:t>
                      </m:r>
                      <m:r>
                        <a:rPr lang="en-US" sz="1600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lang="en-US" sz="16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sz="1600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600" i="1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1600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i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</a:rPr>
                        <m:t>𝑣</m:t>
                      </m:r>
                      <m:sSup>
                        <m:sSupPr>
                          <m:ctrlPr>
                            <a:rPr lang="en-US" sz="16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p>
                          <m:r>
                            <a:rPr lang="en-US" sz="1600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600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i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sSup>
                        <m:sSupPr>
                          <m:ctrlPr>
                            <a:rPr lang="en-US" sz="16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p>
                          <m:r>
                            <a:rPr lang="en-US" sz="1600" i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1600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0E977E1-EDE4-4AFC-B2FD-8882796448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1953" y="2042330"/>
                <a:ext cx="5648325" cy="352341"/>
              </a:xfrm>
              <a:prstGeom prst="rect">
                <a:avLst/>
              </a:prstGeom>
              <a:blipFill>
                <a:blip r:embed="rId4"/>
                <a:stretch>
                  <a:fillRect b="-103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011201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29F16-E430-499A-894B-BC077BB679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" y="255991"/>
            <a:ext cx="8123853" cy="808348"/>
          </a:xfrm>
        </p:spPr>
        <p:txBody>
          <a:bodyPr>
            <a:normAutofit/>
          </a:bodyPr>
          <a:lstStyle/>
          <a:p>
            <a:r>
              <a:rPr lang="en-US" dirty="0">
                <a:latin typeface="Helvetica Neue" panose="02000503000000020004"/>
                <a:cs typeface="Franklin Gothic Medium"/>
              </a:rPr>
              <a:t>Phase II and Future Work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528454B-08E2-483C-92C2-B0494DAC64DE}"/>
              </a:ext>
            </a:extLst>
          </p:cNvPr>
          <p:cNvSpPr txBox="1"/>
          <p:nvPr/>
        </p:nvSpPr>
        <p:spPr>
          <a:xfrm>
            <a:off x="609600" y="1380744"/>
            <a:ext cx="6153789" cy="4154984"/>
          </a:xfrm>
          <a:prstGeom prst="rect">
            <a:avLst/>
          </a:prstGeom>
        </p:spPr>
        <p:txBody>
          <a:bodyPr vert="horz" wrap="square" rtlCol="0">
            <a:spAutoFit/>
          </a:bodyPr>
          <a:lstStyle/>
          <a:p>
            <a:r>
              <a:rPr lang="en-US" dirty="0">
                <a:latin typeface="Franklin Gothic Medium"/>
                <a:cs typeface="Franklin Gothic Medium"/>
              </a:rPr>
              <a:t>Finishing Phase 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Franklin Gothic Medium"/>
                <a:cs typeface="Franklin Gothic Medium"/>
              </a:rPr>
              <a:t>Completing test matrix to improve model accuracy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latin typeface="Franklin Gothic Medium"/>
              <a:cs typeface="Franklin Gothic Medium"/>
            </a:endParaRPr>
          </a:p>
          <a:p>
            <a:r>
              <a:rPr lang="en-US" dirty="0">
                <a:latin typeface="Franklin Gothic Medium"/>
                <a:cs typeface="Franklin Gothic Medium"/>
              </a:rPr>
              <a:t>Phase II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Franklin Gothic Medium"/>
                <a:cs typeface="Franklin Gothic Medium"/>
              </a:rPr>
              <a:t>Work continues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latin typeface="Franklin Gothic Medium"/>
              <a:cs typeface="Franklin Gothic Medium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latin typeface="Franklin Gothic Medium"/>
              <a:cs typeface="Franklin Gothic Medium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latin typeface="Franklin Gothic Medium"/>
              <a:cs typeface="Franklin Gothic Medium"/>
            </a:endParaRPr>
          </a:p>
          <a:p>
            <a:endParaRPr lang="en-US" dirty="0">
              <a:latin typeface="Franklin Gothic Medium"/>
              <a:cs typeface="Franklin Gothic Medium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b="0" i="0" dirty="0">
              <a:latin typeface="Franklin Gothic Medium"/>
              <a:cs typeface="Franklin Gothic Medium"/>
            </a:endParaRPr>
          </a:p>
        </p:txBody>
      </p:sp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E12A1CD6-1D4E-4849-BF10-B390C22191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1670" y="1679444"/>
            <a:ext cx="5337059" cy="3499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4874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16x9PPBackground.psd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5240" y="4784999"/>
            <a:ext cx="12222480" cy="2088572"/>
          </a:xfrm>
          <a:prstGeom prst="rect">
            <a:avLst/>
          </a:prstGeom>
        </p:spPr>
      </p:pic>
      <p:sp>
        <p:nvSpPr>
          <p:cNvPr id="9" name="Title 2"/>
          <p:cNvSpPr txBox="1">
            <a:spLocks/>
          </p:cNvSpPr>
          <p:nvPr/>
        </p:nvSpPr>
        <p:spPr>
          <a:xfrm>
            <a:off x="1509376" y="5339670"/>
            <a:ext cx="9173248" cy="427362"/>
          </a:xfrm>
          <a:prstGeom prst="rect">
            <a:avLst/>
          </a:prstGeom>
        </p:spPr>
        <p:txBody>
          <a:bodyPr vert="horz"/>
          <a:lstStyle>
            <a:lvl1pPr algn="r" defTabSz="457200" rtl="0" eaLnBrk="1" latinLnBrk="0" hangingPunct="1">
              <a:spcBef>
                <a:spcPct val="0"/>
              </a:spcBef>
              <a:buNone/>
              <a:defRPr sz="3200" b="0" i="0" kern="1200">
                <a:solidFill>
                  <a:schemeClr val="bg1"/>
                </a:solidFill>
                <a:latin typeface="Franklin Gothic Medium"/>
                <a:ea typeface="+mj-ea"/>
                <a:cs typeface="Franklin Gothic Medium"/>
              </a:defRPr>
            </a:lvl1pPr>
          </a:lstStyle>
          <a:p>
            <a:pPr algn="ctr"/>
            <a:r>
              <a:rPr lang="en-US" sz="2134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Email questions to jdleaverton@tamu.edu</a:t>
            </a:r>
          </a:p>
        </p:txBody>
      </p:sp>
      <p:sp>
        <p:nvSpPr>
          <p:cNvPr id="10" name="Title 2"/>
          <p:cNvSpPr txBox="1">
            <a:spLocks/>
          </p:cNvSpPr>
          <p:nvPr/>
        </p:nvSpPr>
        <p:spPr>
          <a:xfrm>
            <a:off x="1509376" y="6018250"/>
            <a:ext cx="9173248" cy="427362"/>
          </a:xfrm>
          <a:prstGeom prst="rect">
            <a:avLst/>
          </a:prstGeom>
        </p:spPr>
        <p:txBody>
          <a:bodyPr vert="horz"/>
          <a:lstStyle>
            <a:lvl1pPr algn="r" defTabSz="457200" rtl="0" eaLnBrk="1" latinLnBrk="0" hangingPunct="1">
              <a:spcBef>
                <a:spcPct val="0"/>
              </a:spcBef>
              <a:buNone/>
              <a:defRPr sz="3200" b="0" i="0" kern="1200">
                <a:solidFill>
                  <a:schemeClr val="bg1"/>
                </a:solidFill>
                <a:latin typeface="Franklin Gothic Medium"/>
                <a:ea typeface="+mj-ea"/>
                <a:cs typeface="Franklin Gothic Medium"/>
              </a:defRPr>
            </a:lvl1pPr>
          </a:lstStyle>
          <a:p>
            <a:pPr algn="ctr"/>
            <a:r>
              <a:rPr lang="en-US" sz="1466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February 24, 2021</a:t>
            </a:r>
          </a:p>
        </p:txBody>
      </p:sp>
      <p:pic>
        <p:nvPicPr>
          <p:cNvPr id="7" name="Picture 6" descr="16x9PPBackground.psd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5240" y="-15240"/>
            <a:ext cx="12225370" cy="197254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F677DD4-5E92-3540-8872-329D31ADF2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8831" y="2276323"/>
            <a:ext cx="3967933" cy="2281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9201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 vert="horz"/>
      <a:lstStyle>
        <a:defPPr>
          <a:defRPr sz="3200" b="0" i="0" dirty="0" smtClean="0">
            <a:latin typeface="Franklin Gothic Medium"/>
            <a:cs typeface="Franklin Gothic Medium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76DD37ECFD3554A96F84C3E41E3488F" ma:contentTypeVersion="9" ma:contentTypeDescription="Create a new document." ma:contentTypeScope="" ma:versionID="068252875c249e9a104722fb0244d99a">
  <xsd:schema xmlns:xsd="http://www.w3.org/2001/XMLSchema" xmlns:xs="http://www.w3.org/2001/XMLSchema" xmlns:p="http://schemas.microsoft.com/office/2006/metadata/properties" xmlns:ns2="aa3cce57-b9c9-468f-b5e7-4db6adc9738f" targetNamespace="http://schemas.microsoft.com/office/2006/metadata/properties" ma:root="true" ma:fieldsID="e4f513d32ac466b540bb5840404c8f86" ns2:_="">
    <xsd:import namespace="aa3cce57-b9c9-468f-b5e7-4db6adc9738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a3cce57-b9c9-468f-b5e7-4db6adc9738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FA88F22A-53A4-4730-802B-757969D2C90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516F4C9-437F-4A98-9021-A2A7331E6EC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a3cce57-b9c9-468f-b5e7-4db6adc9738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8D56279-F758-4EF4-BAB8-2FF9383FC436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4880</TotalTime>
  <Words>356</Words>
  <Application>Microsoft Office PowerPoint</Application>
  <PresentationFormat>Widescreen</PresentationFormat>
  <Paragraphs>82</Paragraphs>
  <Slides>9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Calibri</vt:lpstr>
      <vt:lpstr>Cambria Math</vt:lpstr>
      <vt:lpstr>Franklin Gothic Medium</vt:lpstr>
      <vt:lpstr>Helvetica Neue</vt:lpstr>
      <vt:lpstr>Office Theme</vt:lpstr>
      <vt:lpstr>PowerPoint Presentation</vt:lpstr>
      <vt:lpstr>TAMU HVI Laboratory Overview</vt:lpstr>
      <vt:lpstr>PowerPoint Presentation</vt:lpstr>
      <vt:lpstr>Simulating hypervelocity sabot separation</vt:lpstr>
      <vt:lpstr>Phase I: Empirical modelling to test simulation results</vt:lpstr>
      <vt:lpstr>Phase I: Empirical modelling to test simulation</vt:lpstr>
      <vt:lpstr>Phase I: Empirical Modelling to test simulation </vt:lpstr>
      <vt:lpstr>Phase II and Future Work</vt:lpstr>
      <vt:lpstr>PowerPoint Presentation</vt:lpstr>
    </vt:vector>
  </TitlesOfParts>
  <Company>Texas A&amp;M Engineering Communications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Brian Gardner</dc:creator>
  <cp:lastModifiedBy>Leaverton, James D</cp:lastModifiedBy>
  <cp:revision>243</cp:revision>
  <cp:lastPrinted>2020-06-18T17:53:58Z</cp:lastPrinted>
  <dcterms:created xsi:type="dcterms:W3CDTF">2015-09-29T16:05:30Z</dcterms:created>
  <dcterms:modified xsi:type="dcterms:W3CDTF">2021-03-25T08:22:08Z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0x010100B76DD37ECFD3554A96F84C3E41E3488F</vt:lpwstr>
  </property>
</Properties>
</file>